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256" r:id="rId2"/>
    <p:sldId id="261" r:id="rId3"/>
    <p:sldId id="289" r:id="rId4"/>
    <p:sldId id="290" r:id="rId5"/>
    <p:sldId id="293" r:id="rId6"/>
    <p:sldId id="294" r:id="rId7"/>
    <p:sldId id="297" r:id="rId8"/>
    <p:sldId id="296"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 id="323" r:id="rId35"/>
    <p:sldId id="324" r:id="rId36"/>
    <p:sldId id="325" r:id="rId37"/>
    <p:sldId id="326" r:id="rId38"/>
    <p:sldId id="327" r:id="rId39"/>
    <p:sldId id="328" r:id="rId40"/>
    <p:sldId id="329" r:id="rId41"/>
    <p:sldId id="330" r:id="rId42"/>
    <p:sldId id="331" r:id="rId43"/>
    <p:sldId id="265" r:id="rId44"/>
    <p:sldId id="262" r:id="rId45"/>
    <p:sldId id="268" r:id="rId46"/>
    <p:sldId id="269" r:id="rId47"/>
    <p:sldId id="270" r:id="rId48"/>
    <p:sldId id="291" r:id="rId49"/>
    <p:sldId id="273" r:id="rId50"/>
    <p:sldId id="274" r:id="rId51"/>
    <p:sldId id="275" r:id="rId52"/>
    <p:sldId id="276" r:id="rId53"/>
    <p:sldId id="277" r:id="rId54"/>
    <p:sldId id="278" r:id="rId55"/>
    <p:sldId id="279" r:id="rId56"/>
    <p:sldId id="280" r:id="rId57"/>
    <p:sldId id="281" r:id="rId58"/>
    <p:sldId id="282" r:id="rId59"/>
    <p:sldId id="283" r:id="rId60"/>
    <p:sldId id="284" r:id="rId61"/>
    <p:sldId id="285" r:id="rId62"/>
  </p:sldIdLst>
  <p:sldSz cx="12192000" cy="6858000"/>
  <p:notesSz cx="7010400" cy="1112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a:srgbClr val="41071E"/>
    <a:srgbClr val="830F3E"/>
    <a:srgbClr val="FFF1CD"/>
    <a:srgbClr val="FFFFCC"/>
    <a:srgbClr val="FFCC66"/>
    <a:srgbClr val="6C0C32"/>
    <a:srgbClr val="FFCB25"/>
    <a:srgbClr val="FFFF99"/>
    <a:srgbClr val="610B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655" autoAdjust="0"/>
    <p:restoredTop sz="94660"/>
  </p:normalViewPr>
  <p:slideViewPr>
    <p:cSldViewPr snapToGrid="0">
      <p:cViewPr varScale="1">
        <p:scale>
          <a:sx n="105" d="100"/>
          <a:sy n="105" d="100"/>
        </p:scale>
        <p:origin x="138" y="2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301E19-6391-4FF0-B2D5-7ECA6BDEB18B}" type="doc">
      <dgm:prSet loTypeId="urn:microsoft.com/office/officeart/2005/8/layout/hierarchy6" loCatId="hierarchy" qsTypeId="urn:microsoft.com/office/officeart/2005/8/quickstyle/simple5" qsCatId="simple" csTypeId="urn:microsoft.com/office/officeart/2005/8/colors/accent4_4" csCatId="accent4" phldr="1"/>
      <dgm:spPr/>
      <dgm:t>
        <a:bodyPr/>
        <a:lstStyle/>
        <a:p>
          <a:endParaRPr lang="en-US"/>
        </a:p>
      </dgm:t>
    </dgm:pt>
    <dgm:pt modelId="{6FF60186-0786-4B8E-836F-491EBF2F5D4D}">
      <dgm:prSet phldrT="[Text]" custT="1"/>
      <dgm:spPr/>
      <dgm:t>
        <a:bodyPr/>
        <a:lstStyle/>
        <a:p>
          <a:r>
            <a:rPr lang="fr-CA" sz="1800" noProof="0" dirty="0">
              <a:solidFill>
                <a:schemeClr val="tx1"/>
              </a:solidFill>
              <a:latin typeface="Franklin Gothic Medium Cond" panose="020B0606030402020204" pitchFamily="34" charset="0"/>
            </a:rPr>
            <a:t>PRÉSIDENT NATIONAL</a:t>
          </a:r>
        </a:p>
      </dgm:t>
    </dgm:pt>
    <dgm:pt modelId="{C255F45C-6E1B-4759-BB7E-7637F80F5957}" type="par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77CC12AC-0CB3-40B9-A1E6-FCA02FD2F75D}" type="sib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C1AAAE07-1E12-4AF9-8A7A-71E3104AA8CB}" type="asst">
      <dgm:prSet phldrT="[Text]" custT="1"/>
      <dgm:spPr/>
      <dgm:t>
        <a:bodyPr/>
        <a:lstStyle/>
        <a:p>
          <a:r>
            <a:rPr lang="fr-CA" sz="1200" noProof="0" dirty="0">
              <a:solidFill>
                <a:schemeClr val="tx1"/>
              </a:solidFill>
              <a:latin typeface="Franklin Gothic Medium Cond" panose="020B0606030402020204" pitchFamily="34" charset="0"/>
            </a:rPr>
            <a:t>Directrice, Finances et Administration</a:t>
          </a:r>
          <a:endParaRPr lang="fr-CA" sz="700" noProof="0" dirty="0">
            <a:solidFill>
              <a:schemeClr val="tx1"/>
            </a:solidFill>
            <a:latin typeface="Franklin Gothic Medium Cond" panose="020B0606030402020204" pitchFamily="34" charset="0"/>
          </a:endParaRPr>
        </a:p>
      </dgm:t>
    </dgm:pt>
    <dgm:pt modelId="{B010C54A-1513-491F-BAF2-EDC40A3589D2}" type="parTrans" cxnId="{46679684-1EE1-4999-9211-215960A277DD}">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41B09E1D-9FD9-4722-A8D4-9489909D38E5}" type="sibTrans" cxnId="{46679684-1EE1-4999-9211-215960A277DD}">
      <dgm:prSet/>
      <dgm:spPr/>
      <dgm:t>
        <a:bodyPr/>
        <a:lstStyle/>
        <a:p>
          <a:endParaRPr lang="en-US">
            <a:solidFill>
              <a:schemeClr val="tx1"/>
            </a:solidFill>
            <a:latin typeface="Franklin Gothic Medium Cond" panose="020B0606030402020204" pitchFamily="34" charset="0"/>
          </a:endParaRPr>
        </a:p>
      </dgm:t>
    </dgm:pt>
    <dgm:pt modelId="{629E1085-A5B2-4612-B720-3FE8B8E4119F}" type="asst">
      <dgm:prSet phldrT="[Text]"/>
      <dgm:spPr/>
      <dgm:t>
        <a:bodyPr/>
        <a:lstStyle/>
        <a:p>
          <a:r>
            <a:rPr lang="fr-CA" noProof="0" dirty="0">
              <a:solidFill>
                <a:schemeClr val="tx1"/>
              </a:solidFill>
              <a:latin typeface="Franklin Gothic Medium Cond" panose="020B0606030402020204" pitchFamily="34" charset="0"/>
            </a:rPr>
            <a:t>Adjoint administrative</a:t>
          </a:r>
        </a:p>
      </dgm:t>
    </dgm:pt>
    <dgm:pt modelId="{A8A0B13B-79D4-4EA7-A2B2-FE6C49248DBF}" type="parTrans" cxnId="{48F5502A-A646-4BE1-A8D9-0D0F1D002936}">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173F11D0-0766-4AFF-BEB0-1E03E61C523D}" type="sibTrans" cxnId="{48F5502A-A646-4BE1-A8D9-0D0F1D002936}">
      <dgm:prSet/>
      <dgm:spPr/>
      <dgm:t>
        <a:bodyPr/>
        <a:lstStyle/>
        <a:p>
          <a:endParaRPr lang="en-US">
            <a:solidFill>
              <a:schemeClr val="tx1"/>
            </a:solidFill>
            <a:latin typeface="Franklin Gothic Medium Cond" panose="020B0606030402020204" pitchFamily="34" charset="0"/>
          </a:endParaRPr>
        </a:p>
      </dgm:t>
    </dgm:pt>
    <dgm:pt modelId="{FC280265-5BB6-40D6-94E4-2FCF63629768}" type="asst">
      <dgm:prSet phldrT="[Text]"/>
      <dgm:spPr/>
      <dgm:t>
        <a:bodyPr/>
        <a:lstStyle/>
        <a:p>
          <a:r>
            <a:rPr lang="fr-CA" noProof="0" dirty="0">
              <a:solidFill>
                <a:schemeClr val="tx1"/>
              </a:solidFill>
              <a:latin typeface="Franklin Gothic Medium Cond" panose="020B0606030402020204" pitchFamily="34" charset="0"/>
            </a:rPr>
            <a:t>Commis à la distribution du courrier/ réceptionniste</a:t>
          </a:r>
        </a:p>
      </dgm:t>
    </dgm:pt>
    <dgm:pt modelId="{5AC2D82F-996D-4A12-8857-F21428C9610C}" type="parTrans" cxnId="{2F8B2503-8AB7-48DC-A48D-042F009DBBCE}">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34E3FB63-53EE-4593-BD51-1C78109E030A}" type="sibTrans" cxnId="{2F8B2503-8AB7-48DC-A48D-042F009DBBCE}">
      <dgm:prSet/>
      <dgm:spPr/>
      <dgm:t>
        <a:bodyPr/>
        <a:lstStyle/>
        <a:p>
          <a:endParaRPr lang="en-US"/>
        </a:p>
      </dgm:t>
    </dgm:pt>
    <dgm:pt modelId="{6B711415-A1DF-436E-941F-1D3D54131433}" type="asst">
      <dgm:prSet phldrT="[Text]"/>
      <dgm:spPr/>
      <dgm:t>
        <a:bodyPr/>
        <a:lstStyle/>
        <a:p>
          <a:r>
            <a:rPr lang="fr-CA" noProof="0" dirty="0">
              <a:solidFill>
                <a:schemeClr val="tx1"/>
              </a:solidFill>
              <a:latin typeface="Franklin Gothic Medium Cond" panose="020B0606030402020204" pitchFamily="34" charset="0"/>
            </a:rPr>
            <a:t>Directrice, Relations de travail</a:t>
          </a:r>
        </a:p>
      </dgm:t>
    </dgm:pt>
    <dgm:pt modelId="{50C1D0AD-BFFD-4E9B-9DC3-4CAB0D1B3021}" type="parTrans" cxnId="{6C88E23A-ED19-4556-9988-A885717A21C2}">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C019DCF8-723F-46A5-ABD4-F025FBACCEB8}" type="sibTrans" cxnId="{6C88E23A-ED19-4556-9988-A885717A21C2}">
      <dgm:prSet/>
      <dgm:spPr/>
      <dgm:t>
        <a:bodyPr/>
        <a:lstStyle/>
        <a:p>
          <a:endParaRPr lang="en-US"/>
        </a:p>
      </dgm:t>
    </dgm:pt>
    <dgm:pt modelId="{51B77370-5C5D-4AF3-99FC-244C8B0778A4}" type="asst">
      <dgm:prSet phldrT="[Text]"/>
      <dgm:spPr/>
      <dgm:t>
        <a:bodyPr/>
        <a:lstStyle/>
        <a:p>
          <a:r>
            <a:rPr lang="fr-CA" noProof="0" dirty="0">
              <a:solidFill>
                <a:schemeClr val="tx1"/>
              </a:solidFill>
              <a:latin typeface="Franklin Gothic Medium Cond" panose="020B0606030402020204" pitchFamily="34" charset="0"/>
            </a:rPr>
            <a:t>Chef, Gestion de l’information</a:t>
          </a:r>
        </a:p>
      </dgm:t>
    </dgm:pt>
    <dgm:pt modelId="{DA497EAC-6C75-4801-B5CA-4C02B7EFD070}" type="parTrans" cxnId="{AA05B402-6BBE-4B60-8116-9150BF5B9499}">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292A17F7-5098-4ACB-AD8F-DF9898803C19}" type="sibTrans" cxnId="{AA05B402-6BBE-4B60-8116-9150BF5B9499}">
      <dgm:prSet/>
      <dgm:spPr/>
      <dgm:t>
        <a:bodyPr/>
        <a:lstStyle/>
        <a:p>
          <a:endParaRPr lang="en-US"/>
        </a:p>
      </dgm:t>
    </dgm:pt>
    <dgm:pt modelId="{A09E839B-9A82-4BAC-B4BA-8AC10D3675B9}" type="asst">
      <dgm:prSet phldrT="[Text]"/>
      <dgm:spPr/>
      <dgm:t>
        <a:bodyPr/>
        <a:lstStyle/>
        <a:p>
          <a:r>
            <a:rPr lang="fr-CA" noProof="0" dirty="0">
              <a:solidFill>
                <a:schemeClr val="tx1"/>
              </a:solidFill>
              <a:latin typeface="Franklin Gothic Medium Cond" panose="020B0606030402020204" pitchFamily="34" charset="0"/>
            </a:rPr>
            <a:t>Adjoint-e-s de la gestion des cas (x2)</a:t>
          </a:r>
        </a:p>
      </dgm:t>
    </dgm:pt>
    <dgm:pt modelId="{D6ADD5BB-76BA-4F05-88AE-7CEA0CE7499B}" type="parTrans" cxnId="{CCABF45F-5548-4F9A-ACA0-37A092CD90E8}">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3C09F8DA-91BE-4A04-91A8-10F5FD37EF0F}" type="sibTrans" cxnId="{CCABF45F-5548-4F9A-ACA0-37A092CD90E8}">
      <dgm:prSet/>
      <dgm:spPr/>
      <dgm:t>
        <a:bodyPr/>
        <a:lstStyle/>
        <a:p>
          <a:endParaRPr lang="en-US"/>
        </a:p>
      </dgm:t>
    </dgm:pt>
    <dgm:pt modelId="{6ED46664-7A50-4716-A594-1288154129DB}" type="asst">
      <dgm:prSet phldrT="[Text]"/>
      <dgm:spPr/>
      <dgm:t>
        <a:bodyPr/>
        <a:lstStyle/>
        <a:p>
          <a:r>
            <a:rPr lang="fr-CA" noProof="0" dirty="0">
              <a:solidFill>
                <a:schemeClr val="tx1"/>
              </a:solidFill>
              <a:latin typeface="Franklin Gothic Medium Cond" panose="020B0606030402020204" pitchFamily="34" charset="0"/>
            </a:rPr>
            <a:t>Directrice, Politiques, projets et relations avec les médias</a:t>
          </a:r>
        </a:p>
      </dgm:t>
    </dgm:pt>
    <dgm:pt modelId="{B6F5A768-FDED-458F-8598-E7B484B41427}" type="sibTrans" cxnId="{2F380DAF-5717-4423-8604-DA858174958D}">
      <dgm:prSet/>
      <dgm:spPr/>
      <dgm:t>
        <a:bodyPr/>
        <a:lstStyle/>
        <a:p>
          <a:endParaRPr lang="en-US"/>
        </a:p>
      </dgm:t>
    </dgm:pt>
    <dgm:pt modelId="{8F55BD25-1783-41D6-A15A-B830D2326E7F}" type="parTrans" cxnId="{2F380DAF-5717-4423-8604-DA858174958D}">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26A71412-D7AA-4EEA-956A-AFE6C48A47CD}" type="asst">
      <dgm:prSet phldrT="[Text]" custT="1"/>
      <dgm:spPr/>
      <dgm:t>
        <a:bodyPr/>
        <a:lstStyle/>
        <a:p>
          <a:r>
            <a:rPr lang="fr-CA" sz="1200" noProof="0" dirty="0">
              <a:solidFill>
                <a:schemeClr val="tx1"/>
              </a:solidFill>
              <a:latin typeface="Franklin Gothic Medium Cond" panose="020B0606030402020204" pitchFamily="34" charset="0"/>
            </a:rPr>
            <a:t>Agente des finances</a:t>
          </a:r>
        </a:p>
      </dgm:t>
    </dgm:pt>
    <dgm:pt modelId="{F60086F9-FA85-47BC-9837-FE4A2F5D38D5}" type="parTrans" cxnId="{7B23E9E5-2149-435E-B7D3-56409FECA455}">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D1EC8EFF-DB85-4EE5-997A-EC0F992F64A9}" type="sibTrans" cxnId="{7B23E9E5-2149-435E-B7D3-56409FECA455}">
      <dgm:prSet/>
      <dgm:spPr/>
      <dgm:t>
        <a:bodyPr/>
        <a:lstStyle/>
        <a:p>
          <a:endParaRPr lang="en-US"/>
        </a:p>
      </dgm:t>
    </dgm:pt>
    <dgm:pt modelId="{886ABFED-1027-4A6C-A555-01A0D4067226}" type="asst">
      <dgm:prSet phldrT="[Text]"/>
      <dgm:spPr/>
      <dgm:t>
        <a:bodyPr/>
        <a:lstStyle/>
        <a:p>
          <a:r>
            <a:rPr lang="fr-CA" noProof="0" dirty="0">
              <a:solidFill>
                <a:schemeClr val="tx1"/>
              </a:solidFill>
              <a:latin typeface="Franklin Gothic Medium Cond" panose="020B0606030402020204" pitchFamily="34" charset="0"/>
            </a:rPr>
            <a:t>Adjointe exécutive au président national</a:t>
          </a:r>
        </a:p>
      </dgm:t>
    </dgm:pt>
    <dgm:pt modelId="{C387281E-8026-4537-A1D7-037B4225A869}" type="parTrans" cxnId="{6F2D69D2-849F-48B0-B861-DE446529B816}">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47AD8EF8-CFC2-4D60-8256-A247FBB6605A}" type="sibTrans" cxnId="{6F2D69D2-849F-48B0-B861-DE446529B816}">
      <dgm:prSet/>
      <dgm:spPr/>
      <dgm:t>
        <a:bodyPr/>
        <a:lstStyle/>
        <a:p>
          <a:endParaRPr lang="en-US"/>
        </a:p>
      </dgm:t>
    </dgm:pt>
    <dgm:pt modelId="{2584CEFC-7EFF-4470-9EA0-0E7FDD3DD975}" type="asst">
      <dgm:prSet phldrT="[Text]"/>
      <dgm:spPr/>
      <dgm:t>
        <a:bodyPr/>
        <a:lstStyle/>
        <a:p>
          <a:r>
            <a:rPr lang="fr-CA" noProof="0" dirty="0">
              <a:solidFill>
                <a:schemeClr val="tx1"/>
              </a:solidFill>
              <a:latin typeface="Franklin Gothic Medium Cond" panose="020B0606030402020204" pitchFamily="34" charset="0"/>
            </a:rPr>
            <a:t>Agent-e-s de relations de travail (x3)</a:t>
          </a:r>
        </a:p>
      </dgm:t>
    </dgm:pt>
    <dgm:pt modelId="{CEDD4ED2-29FA-47E4-8F73-6B24A8BEA5F1}" type="parTrans" cxnId="{1794215D-F71F-499F-B0B0-015C3F123F9D}">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2C76BBE9-00E7-484F-848F-ED187F819BA7}" type="sibTrans" cxnId="{1794215D-F71F-499F-B0B0-015C3F123F9D}">
      <dgm:prSet/>
      <dgm:spPr/>
      <dgm:t>
        <a:bodyPr/>
        <a:lstStyle/>
        <a:p>
          <a:endParaRPr lang="en-US"/>
        </a:p>
      </dgm:t>
    </dgm:pt>
    <dgm:pt modelId="{881513D0-7CE7-4672-8D66-99B613303EC9}" type="asst">
      <dgm:prSet phldrT="[Text]" custT="1"/>
      <dgm:spPr/>
      <dgm:t>
        <a:bodyPr/>
        <a:lstStyle/>
        <a:p>
          <a:r>
            <a:rPr lang="fr-CA" sz="1000" noProof="0" dirty="0">
              <a:solidFill>
                <a:schemeClr val="tx1"/>
              </a:solidFill>
              <a:latin typeface="Franklin Gothic Medium Cond" panose="020B0606030402020204" pitchFamily="34" charset="0"/>
            </a:rPr>
            <a:t>Conseillère principale à la directrice, Politiques, projets et relations avec les médias</a:t>
          </a:r>
        </a:p>
      </dgm:t>
    </dgm:pt>
    <dgm:pt modelId="{6AC03C4B-FCF8-43A9-B0D1-DF87F2E2540D}" type="parTrans" cxnId="{359C17E8-DACA-4FD7-B4D1-709EAC428EE8}">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A2064985-3837-45A3-BF1D-7C4DCAE3A246}" type="sibTrans" cxnId="{359C17E8-DACA-4FD7-B4D1-709EAC428EE8}">
      <dgm:prSet/>
      <dgm:spPr/>
      <dgm:t>
        <a:bodyPr/>
        <a:lstStyle/>
        <a:p>
          <a:endParaRPr lang="en-US"/>
        </a:p>
      </dgm:t>
    </dgm:pt>
    <dgm:pt modelId="{F5658857-39AA-4777-9B2E-4F577BD49F81}" type="asst">
      <dgm:prSet phldrT="[Text]"/>
      <dgm:spPr/>
      <dgm:t>
        <a:bodyPr/>
        <a:lstStyle/>
        <a:p>
          <a:r>
            <a:rPr lang="fr-CA" noProof="0" dirty="0">
              <a:solidFill>
                <a:schemeClr val="tx1"/>
              </a:solidFill>
              <a:latin typeface="Franklin Gothic Medium Cond" panose="020B0606030402020204" pitchFamily="34" charset="0"/>
            </a:rPr>
            <a:t>Chercheur</a:t>
          </a:r>
        </a:p>
      </dgm:t>
    </dgm:pt>
    <dgm:pt modelId="{704BB853-9ACB-40F5-BC2B-1C421B3AA628}" type="parTrans" cxnId="{1AAC2646-A92A-4D06-A33B-73D1CA6DF85E}">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8824BC9D-5360-461D-8DEA-1BD92258D81B}" type="sibTrans" cxnId="{1AAC2646-A92A-4D06-A33B-73D1CA6DF85E}">
      <dgm:prSet/>
      <dgm:spPr/>
      <dgm:t>
        <a:bodyPr/>
        <a:lstStyle/>
        <a:p>
          <a:endParaRPr lang="en-US"/>
        </a:p>
      </dgm:t>
    </dgm:pt>
    <dgm:pt modelId="{8C673EEA-6D5C-4F83-B8A1-38738B0C45C1}" type="asst">
      <dgm:prSet phldrT="[Text]"/>
      <dgm:spPr/>
      <dgm:t>
        <a:bodyPr/>
        <a:lstStyle/>
        <a:p>
          <a:r>
            <a:rPr lang="fr-CA" noProof="0" dirty="0">
              <a:solidFill>
                <a:schemeClr val="tx1"/>
              </a:solidFill>
              <a:latin typeface="Franklin Gothic Medium Cond" panose="020B0606030402020204" pitchFamily="34" charset="0"/>
            </a:rPr>
            <a:t>Spécialiste en communication stratégique</a:t>
          </a:r>
        </a:p>
      </dgm:t>
    </dgm:pt>
    <dgm:pt modelId="{E48BC7A6-589A-49D6-AAEF-4E2883A391DA}" type="parTrans" cxnId="{97247C4E-AB36-4A5F-BFF0-86867B41C760}">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0A1C66F2-0FAF-4AE6-B173-B1371E824AD0}" type="sibTrans" cxnId="{97247C4E-AB36-4A5F-BFF0-86867B41C760}">
      <dgm:prSet/>
      <dgm:spPr/>
      <dgm:t>
        <a:bodyPr/>
        <a:lstStyle/>
        <a:p>
          <a:endParaRPr lang="en-US"/>
        </a:p>
      </dgm:t>
    </dgm:pt>
    <dgm:pt modelId="{37B4C65F-1E4A-4FA0-BE3D-EAA004010A52}" type="asst">
      <dgm:prSet phldrT="[Text]"/>
      <dgm:spPr>
        <a:noFill/>
        <a:ln>
          <a:noFill/>
        </a:ln>
      </dgm:spPr>
      <dgm:t>
        <a:bodyPr/>
        <a:lstStyle/>
        <a:p>
          <a:endParaRPr lang="fr-CA" noProof="0" dirty="0">
            <a:solidFill>
              <a:schemeClr val="tx1"/>
            </a:solidFill>
            <a:latin typeface="Franklin Gothic Medium Cond" panose="020B0606030402020204" pitchFamily="34" charset="0"/>
          </a:endParaRPr>
        </a:p>
      </dgm:t>
    </dgm:pt>
    <dgm:pt modelId="{8478C022-9564-4C8B-9BB0-CF9D0B6045BC}" type="parTrans" cxnId="{311E65D4-E01D-4FF1-9FA3-10197A147401}">
      <dgm:prSet/>
      <dgm:spPr>
        <a:ln>
          <a:noFill/>
        </a:ln>
      </dgm:spPr>
      <dgm:t>
        <a:bodyPr/>
        <a:lstStyle/>
        <a:p>
          <a:endParaRPr lang="fr-CA" noProof="0" dirty="0"/>
        </a:p>
      </dgm:t>
    </dgm:pt>
    <dgm:pt modelId="{D7CF9B8A-AC09-4A19-B307-8265C4B790CB}" type="sibTrans" cxnId="{311E65D4-E01D-4FF1-9FA3-10197A147401}">
      <dgm:prSet/>
      <dgm:spPr/>
      <dgm:t>
        <a:bodyPr/>
        <a:lstStyle/>
        <a:p>
          <a:endParaRPr lang="en-US"/>
        </a:p>
      </dgm:t>
    </dgm:pt>
    <dgm:pt modelId="{5D6198E7-C8E3-4CF4-8E95-55D0B6BAC79C}" type="pres">
      <dgm:prSet presAssocID="{6B301E19-6391-4FF0-B2D5-7ECA6BDEB18B}" presName="mainComposite" presStyleCnt="0">
        <dgm:presLayoutVars>
          <dgm:chPref val="1"/>
          <dgm:dir/>
          <dgm:animOne val="branch"/>
          <dgm:animLvl val="lvl"/>
          <dgm:resizeHandles val="exact"/>
        </dgm:presLayoutVars>
      </dgm:prSet>
      <dgm:spPr/>
    </dgm:pt>
    <dgm:pt modelId="{9FDAD458-F365-4F41-A2DF-72FA00B08103}" type="pres">
      <dgm:prSet presAssocID="{6B301E19-6391-4FF0-B2D5-7ECA6BDEB18B}" presName="hierFlow" presStyleCnt="0"/>
      <dgm:spPr/>
    </dgm:pt>
    <dgm:pt modelId="{191689E4-34B2-436B-8C4A-1F1E56DA2813}" type="pres">
      <dgm:prSet presAssocID="{6B301E19-6391-4FF0-B2D5-7ECA6BDEB18B}" presName="hierChild1" presStyleCnt="0">
        <dgm:presLayoutVars>
          <dgm:chPref val="1"/>
          <dgm:animOne val="branch"/>
          <dgm:animLvl val="lvl"/>
        </dgm:presLayoutVars>
      </dgm:prSet>
      <dgm:spPr/>
    </dgm:pt>
    <dgm:pt modelId="{69CB9442-1E13-43ED-A230-B9FC9EC8B4F2}" type="pres">
      <dgm:prSet presAssocID="{6FF60186-0786-4B8E-836F-491EBF2F5D4D}" presName="Name14" presStyleCnt="0"/>
      <dgm:spPr/>
    </dgm:pt>
    <dgm:pt modelId="{02D1FDF2-A22D-4C89-B989-A2EB18FD5A2E}" type="pres">
      <dgm:prSet presAssocID="{6FF60186-0786-4B8E-836F-491EBF2F5D4D}" presName="level1Shape" presStyleLbl="node0" presStyleIdx="0" presStyleCnt="1">
        <dgm:presLayoutVars>
          <dgm:chPref val="3"/>
        </dgm:presLayoutVars>
      </dgm:prSet>
      <dgm:spPr/>
    </dgm:pt>
    <dgm:pt modelId="{B1D68F43-35A1-40F5-B025-E44406F5E928}" type="pres">
      <dgm:prSet presAssocID="{6FF60186-0786-4B8E-836F-491EBF2F5D4D}" presName="hierChild2" presStyleCnt="0"/>
      <dgm:spPr/>
    </dgm:pt>
    <dgm:pt modelId="{4275E215-0173-4858-BE20-69D08E7185A7}" type="pres">
      <dgm:prSet presAssocID="{B010C54A-1513-491F-BAF2-EDC40A3589D2}" presName="Name19" presStyleLbl="parChTrans1D2" presStyleIdx="0" presStyleCnt="4"/>
      <dgm:spPr/>
    </dgm:pt>
    <dgm:pt modelId="{E1CF107D-EB60-4BA3-BF2C-5A7932FDA4AA}" type="pres">
      <dgm:prSet presAssocID="{C1AAAE07-1E12-4AF9-8A7A-71E3104AA8CB}" presName="Name21" presStyleCnt="0"/>
      <dgm:spPr/>
    </dgm:pt>
    <dgm:pt modelId="{51A5E65C-DD7A-4CF6-99E3-0FB58810D33A}" type="pres">
      <dgm:prSet presAssocID="{C1AAAE07-1E12-4AF9-8A7A-71E3104AA8CB}" presName="level2Shape" presStyleLbl="asst1" presStyleIdx="0" presStyleCnt="14"/>
      <dgm:spPr/>
    </dgm:pt>
    <dgm:pt modelId="{5136687E-35F2-4024-9F3D-CA78C6C7CEEF}" type="pres">
      <dgm:prSet presAssocID="{C1AAAE07-1E12-4AF9-8A7A-71E3104AA8CB}" presName="hierChild3" presStyleCnt="0"/>
      <dgm:spPr/>
    </dgm:pt>
    <dgm:pt modelId="{1E2F2F38-72FC-4627-A061-43960221F77E}" type="pres">
      <dgm:prSet presAssocID="{F60086F9-FA85-47BC-9837-FE4A2F5D38D5}" presName="Name19" presStyleLbl="parChTrans1D3" presStyleIdx="0" presStyleCnt="7"/>
      <dgm:spPr/>
    </dgm:pt>
    <dgm:pt modelId="{53890DD8-8A1F-430C-978B-73ECBD286A62}" type="pres">
      <dgm:prSet presAssocID="{26A71412-D7AA-4EEA-956A-AFE6C48A47CD}" presName="Name21" presStyleCnt="0"/>
      <dgm:spPr/>
    </dgm:pt>
    <dgm:pt modelId="{9A4929BD-C665-4A28-8D08-C3561E8DFE90}" type="pres">
      <dgm:prSet presAssocID="{26A71412-D7AA-4EEA-956A-AFE6C48A47CD}" presName="level2Shape" presStyleLbl="asst1" presStyleIdx="1" presStyleCnt="14"/>
      <dgm:spPr/>
    </dgm:pt>
    <dgm:pt modelId="{2329C969-2976-4F51-8441-5F8BADE8D1D2}" type="pres">
      <dgm:prSet presAssocID="{26A71412-D7AA-4EEA-956A-AFE6C48A47CD}" presName="hierChild3" presStyleCnt="0"/>
      <dgm:spPr/>
    </dgm:pt>
    <dgm:pt modelId="{DC8B732F-7031-424E-B094-002543887A38}" type="pres">
      <dgm:prSet presAssocID="{A8A0B13B-79D4-4EA7-A2B2-FE6C49248DBF}" presName="Name19" presStyleLbl="parChTrans1D3" presStyleIdx="1" presStyleCnt="7"/>
      <dgm:spPr/>
    </dgm:pt>
    <dgm:pt modelId="{E8704709-0EC6-4A64-A2BF-5C60D257152E}" type="pres">
      <dgm:prSet presAssocID="{629E1085-A5B2-4612-B720-3FE8B8E4119F}" presName="Name21" presStyleCnt="0"/>
      <dgm:spPr/>
    </dgm:pt>
    <dgm:pt modelId="{CC6A703D-FC49-48E4-AA56-7A7ACF84419B}" type="pres">
      <dgm:prSet presAssocID="{629E1085-A5B2-4612-B720-3FE8B8E4119F}" presName="level2Shape" presStyleLbl="asst1" presStyleIdx="2" presStyleCnt="14" custLinFactY="100000" custLinFactNeighborX="-61808" custLinFactNeighborY="149360"/>
      <dgm:spPr/>
    </dgm:pt>
    <dgm:pt modelId="{5801D8AB-F42F-4D01-A57F-3434826B0F76}" type="pres">
      <dgm:prSet presAssocID="{629E1085-A5B2-4612-B720-3FE8B8E4119F}" presName="hierChild3" presStyleCnt="0"/>
      <dgm:spPr/>
    </dgm:pt>
    <dgm:pt modelId="{958424FD-401D-4D7A-B82D-F90F7D788869}" type="pres">
      <dgm:prSet presAssocID="{5AC2D82F-996D-4A12-8857-F21428C9610C}" presName="Name19" presStyleLbl="parChTrans1D3" presStyleIdx="2" presStyleCnt="7"/>
      <dgm:spPr/>
    </dgm:pt>
    <dgm:pt modelId="{2CC932C1-199F-4C3F-8B19-BA492B657CE0}" type="pres">
      <dgm:prSet presAssocID="{FC280265-5BB6-40D6-94E4-2FCF63629768}" presName="Name21" presStyleCnt="0"/>
      <dgm:spPr/>
    </dgm:pt>
    <dgm:pt modelId="{624D2979-58CD-4100-B3E3-099C51A2AA5A}" type="pres">
      <dgm:prSet presAssocID="{FC280265-5BB6-40D6-94E4-2FCF63629768}" presName="level2Shape" presStyleLbl="asst1" presStyleIdx="3" presStyleCnt="14" custLinFactY="100000" custLinFactNeighborX="-64043" custLinFactNeighborY="150722"/>
      <dgm:spPr/>
    </dgm:pt>
    <dgm:pt modelId="{CDFBA691-24B3-4018-85EA-9B9C989908F8}" type="pres">
      <dgm:prSet presAssocID="{FC280265-5BB6-40D6-94E4-2FCF63629768}" presName="hierChild3" presStyleCnt="0"/>
      <dgm:spPr/>
    </dgm:pt>
    <dgm:pt modelId="{E7F8D9A8-AC93-4E5F-B002-6DA145110B50}" type="pres">
      <dgm:prSet presAssocID="{8478C022-9564-4C8B-9BB0-CF9D0B6045BC}" presName="Name19" presStyleLbl="parChTrans1D3" presStyleIdx="3" presStyleCnt="7"/>
      <dgm:spPr/>
    </dgm:pt>
    <dgm:pt modelId="{BD8111D6-887C-496B-A0B6-3C4ADB7BDA69}" type="pres">
      <dgm:prSet presAssocID="{37B4C65F-1E4A-4FA0-BE3D-EAA004010A52}" presName="Name21" presStyleCnt="0"/>
      <dgm:spPr/>
    </dgm:pt>
    <dgm:pt modelId="{EEAA9E38-8712-409B-9266-5DD956EADB27}" type="pres">
      <dgm:prSet presAssocID="{37B4C65F-1E4A-4FA0-BE3D-EAA004010A52}" presName="level2Shape" presStyleLbl="asst1" presStyleIdx="4" presStyleCnt="14" custLinFactNeighborX="-61481" custLinFactNeighborY="91467"/>
      <dgm:spPr/>
    </dgm:pt>
    <dgm:pt modelId="{8E31AFBE-9EEC-4714-A095-F9440D7AC666}" type="pres">
      <dgm:prSet presAssocID="{37B4C65F-1E4A-4FA0-BE3D-EAA004010A52}" presName="hierChild3" presStyleCnt="0"/>
      <dgm:spPr/>
    </dgm:pt>
    <dgm:pt modelId="{55042798-C8FD-412B-95D2-7B361DF73994}" type="pres">
      <dgm:prSet presAssocID="{8F55BD25-1783-41D6-A15A-B830D2326E7F}" presName="Name19" presStyleLbl="parChTrans1D2" presStyleIdx="1" presStyleCnt="4"/>
      <dgm:spPr/>
    </dgm:pt>
    <dgm:pt modelId="{C48E1E91-3F43-4D43-8B69-C30A9F863357}" type="pres">
      <dgm:prSet presAssocID="{6ED46664-7A50-4716-A594-1288154129DB}" presName="Name21" presStyleCnt="0"/>
      <dgm:spPr/>
    </dgm:pt>
    <dgm:pt modelId="{E73CBCC4-6C80-46DB-856C-9318DBD3B011}" type="pres">
      <dgm:prSet presAssocID="{6ED46664-7A50-4716-A594-1288154129DB}" presName="level2Shape" presStyleLbl="asst1" presStyleIdx="5" presStyleCnt="14" custLinFactX="-72398" custLinFactNeighborX="-100000" custLinFactNeighborY="-339"/>
      <dgm:spPr/>
    </dgm:pt>
    <dgm:pt modelId="{F9CD1200-A28A-4AF8-91AB-ABE2299B608F}" type="pres">
      <dgm:prSet presAssocID="{6ED46664-7A50-4716-A594-1288154129DB}" presName="hierChild3" presStyleCnt="0"/>
      <dgm:spPr/>
    </dgm:pt>
    <dgm:pt modelId="{4D8885C4-14A9-401E-8585-947128A67246}" type="pres">
      <dgm:prSet presAssocID="{6AC03C4B-FCF8-43A9-B0D1-DF87F2E2540D}" presName="Name19" presStyleLbl="parChTrans1D3" presStyleIdx="4" presStyleCnt="7"/>
      <dgm:spPr/>
    </dgm:pt>
    <dgm:pt modelId="{8F3A66A5-7CA0-420B-893F-2F777932BA78}" type="pres">
      <dgm:prSet presAssocID="{881513D0-7CE7-4672-8D66-99B613303EC9}" presName="Name21" presStyleCnt="0"/>
      <dgm:spPr/>
    </dgm:pt>
    <dgm:pt modelId="{CD36776F-C54D-494C-9818-B7F96E70F4D5}" type="pres">
      <dgm:prSet presAssocID="{881513D0-7CE7-4672-8D66-99B613303EC9}" presName="level2Shape" presStyleLbl="asst1" presStyleIdx="6" presStyleCnt="14" custLinFactX="-72398" custLinFactNeighborX="-100000" custLinFactNeighborY="-7245"/>
      <dgm:spPr/>
    </dgm:pt>
    <dgm:pt modelId="{075DB583-2B07-43BF-A26D-3BB3E494C733}" type="pres">
      <dgm:prSet presAssocID="{881513D0-7CE7-4672-8D66-99B613303EC9}" presName="hierChild3" presStyleCnt="0"/>
      <dgm:spPr/>
    </dgm:pt>
    <dgm:pt modelId="{B8C6DF2D-30D1-4059-9A77-0A8955597886}" type="pres">
      <dgm:prSet presAssocID="{704BB853-9ACB-40F5-BC2B-1C421B3AA628}" presName="Name19" presStyleLbl="parChTrans1D4" presStyleIdx="0" presStyleCnt="3"/>
      <dgm:spPr/>
    </dgm:pt>
    <dgm:pt modelId="{AE7A4917-F057-4D45-9E36-FCF3196198E7}" type="pres">
      <dgm:prSet presAssocID="{F5658857-39AA-4777-9B2E-4F577BD49F81}" presName="Name21" presStyleCnt="0"/>
      <dgm:spPr/>
    </dgm:pt>
    <dgm:pt modelId="{74C5DD71-8543-4D7C-8377-734136590728}" type="pres">
      <dgm:prSet presAssocID="{F5658857-39AA-4777-9B2E-4F577BD49F81}" presName="level2Shape" presStyleLbl="asst1" presStyleIdx="7" presStyleCnt="14" custLinFactX="-87538" custLinFactNeighborX="-100000" custLinFactNeighborY="6913"/>
      <dgm:spPr/>
    </dgm:pt>
    <dgm:pt modelId="{B4605C82-A517-4E0C-A439-1C9E42897B21}" type="pres">
      <dgm:prSet presAssocID="{F5658857-39AA-4777-9B2E-4F577BD49F81}" presName="hierChild3" presStyleCnt="0"/>
      <dgm:spPr/>
    </dgm:pt>
    <dgm:pt modelId="{9C2DC547-CB8D-48D2-B3A3-5C28FC3F0980}" type="pres">
      <dgm:prSet presAssocID="{E48BC7A6-589A-49D6-AAEF-4E2883A391DA}" presName="Name19" presStyleLbl="parChTrans1D4" presStyleIdx="1" presStyleCnt="3"/>
      <dgm:spPr/>
    </dgm:pt>
    <dgm:pt modelId="{D3C0D719-7738-4054-9DE3-C96EAC40C086}" type="pres">
      <dgm:prSet presAssocID="{8C673EEA-6D5C-4F83-B8A1-38738B0C45C1}" presName="Name21" presStyleCnt="0"/>
      <dgm:spPr/>
    </dgm:pt>
    <dgm:pt modelId="{454ACA0E-0D29-44B6-9084-AB3AD118034B}" type="pres">
      <dgm:prSet presAssocID="{8C673EEA-6D5C-4F83-B8A1-38738B0C45C1}" presName="level2Shape" presStyleLbl="asst1" presStyleIdx="8" presStyleCnt="14" custLinFactX="-58752" custLinFactNeighborX="-100000" custLinFactNeighborY="8058"/>
      <dgm:spPr/>
    </dgm:pt>
    <dgm:pt modelId="{C911D4B2-1FD8-48F8-9307-BBAC3DAF16FC}" type="pres">
      <dgm:prSet presAssocID="{8C673EEA-6D5C-4F83-B8A1-38738B0C45C1}" presName="hierChild3" presStyleCnt="0"/>
      <dgm:spPr/>
    </dgm:pt>
    <dgm:pt modelId="{D0B97085-6791-432D-8ADB-D23C911E2BA5}" type="pres">
      <dgm:prSet presAssocID="{C387281E-8026-4537-A1D7-037B4225A869}" presName="Name19" presStyleLbl="parChTrans1D2" presStyleIdx="2" presStyleCnt="4"/>
      <dgm:spPr/>
    </dgm:pt>
    <dgm:pt modelId="{29D173EF-4A48-431F-AB36-9D605527BDCF}" type="pres">
      <dgm:prSet presAssocID="{886ABFED-1027-4A6C-A555-01A0D4067226}" presName="Name21" presStyleCnt="0"/>
      <dgm:spPr/>
    </dgm:pt>
    <dgm:pt modelId="{BF8B673C-71CE-49C8-9711-F15CD8CDF1BF}" type="pres">
      <dgm:prSet presAssocID="{886ABFED-1027-4A6C-A555-01A0D4067226}" presName="level2Shape" presStyleLbl="asst1" presStyleIdx="9" presStyleCnt="14" custLinFactY="100000" custLinFactNeighborX="-89966" custLinFactNeighborY="187711"/>
      <dgm:spPr/>
    </dgm:pt>
    <dgm:pt modelId="{9553008C-5180-4465-8147-C5D4D8901085}" type="pres">
      <dgm:prSet presAssocID="{886ABFED-1027-4A6C-A555-01A0D4067226}" presName="hierChild3" presStyleCnt="0"/>
      <dgm:spPr/>
    </dgm:pt>
    <dgm:pt modelId="{9B885491-47FD-43C5-9795-734376E2577A}" type="pres">
      <dgm:prSet presAssocID="{50C1D0AD-BFFD-4E9B-9DC3-4CAB0D1B3021}" presName="Name19" presStyleLbl="parChTrans1D2" presStyleIdx="3" presStyleCnt="4"/>
      <dgm:spPr/>
    </dgm:pt>
    <dgm:pt modelId="{49F88CA5-F55E-445B-B2FE-A3170A995F01}" type="pres">
      <dgm:prSet presAssocID="{6B711415-A1DF-436E-941F-1D3D54131433}" presName="Name21" presStyleCnt="0"/>
      <dgm:spPr/>
    </dgm:pt>
    <dgm:pt modelId="{486FDE38-134F-4AE9-A35E-0673318054BE}" type="pres">
      <dgm:prSet presAssocID="{6B711415-A1DF-436E-941F-1D3D54131433}" presName="level2Shape" presStyleLbl="asst1" presStyleIdx="10" presStyleCnt="14"/>
      <dgm:spPr/>
    </dgm:pt>
    <dgm:pt modelId="{98AB4E82-70EB-4124-80D7-CF9B10E169DB}" type="pres">
      <dgm:prSet presAssocID="{6B711415-A1DF-436E-941F-1D3D54131433}" presName="hierChild3" presStyleCnt="0"/>
      <dgm:spPr/>
    </dgm:pt>
    <dgm:pt modelId="{23314E11-5878-4EB2-925F-62100CCF8BB1}" type="pres">
      <dgm:prSet presAssocID="{CEDD4ED2-29FA-47E4-8F73-6B24A8BEA5F1}" presName="Name19" presStyleLbl="parChTrans1D3" presStyleIdx="5" presStyleCnt="7"/>
      <dgm:spPr/>
    </dgm:pt>
    <dgm:pt modelId="{E42F4701-287C-4699-83BE-39EF9F3EE45C}" type="pres">
      <dgm:prSet presAssocID="{2584CEFC-7EFF-4470-9EA0-0E7FDD3DD975}" presName="Name21" presStyleCnt="0"/>
      <dgm:spPr/>
    </dgm:pt>
    <dgm:pt modelId="{7E2488B3-C7D8-4EBA-8FCB-F68128C2C78D}" type="pres">
      <dgm:prSet presAssocID="{2584CEFC-7EFF-4470-9EA0-0E7FDD3DD975}" presName="level2Shape" presStyleLbl="asst1" presStyleIdx="11" presStyleCnt="14" custLinFactNeighborX="18849" custLinFactNeighborY="-1401"/>
      <dgm:spPr/>
    </dgm:pt>
    <dgm:pt modelId="{A899F1F0-18E6-4454-9FE7-F12261AD56B4}" type="pres">
      <dgm:prSet presAssocID="{2584CEFC-7EFF-4470-9EA0-0E7FDD3DD975}" presName="hierChild3" presStyleCnt="0"/>
      <dgm:spPr/>
    </dgm:pt>
    <dgm:pt modelId="{EBF2FC57-11AB-4ACD-9C93-7E857354B18F}" type="pres">
      <dgm:prSet presAssocID="{DA497EAC-6C75-4801-B5CA-4C02B7EFD070}" presName="Name19" presStyleLbl="parChTrans1D3" presStyleIdx="6" presStyleCnt="7"/>
      <dgm:spPr/>
    </dgm:pt>
    <dgm:pt modelId="{6E2672A9-D911-4268-9BAF-5FCFE9063181}" type="pres">
      <dgm:prSet presAssocID="{51B77370-5C5D-4AF3-99FC-244C8B0778A4}" presName="Name21" presStyleCnt="0"/>
      <dgm:spPr/>
    </dgm:pt>
    <dgm:pt modelId="{F3240D35-FDA0-4F01-B9DE-026166B0D245}" type="pres">
      <dgm:prSet presAssocID="{51B77370-5C5D-4AF3-99FC-244C8B0778A4}" presName="level2Shape" presStyleLbl="asst1" presStyleIdx="12" presStyleCnt="14"/>
      <dgm:spPr/>
    </dgm:pt>
    <dgm:pt modelId="{4484EBEB-691C-4E22-9D43-9F1B85B2B027}" type="pres">
      <dgm:prSet presAssocID="{51B77370-5C5D-4AF3-99FC-244C8B0778A4}" presName="hierChild3" presStyleCnt="0"/>
      <dgm:spPr/>
    </dgm:pt>
    <dgm:pt modelId="{77317259-1ECA-4507-BEFF-B02FD7006D40}" type="pres">
      <dgm:prSet presAssocID="{D6ADD5BB-76BA-4F05-88AE-7CEA0CE7499B}" presName="Name19" presStyleLbl="parChTrans1D4" presStyleIdx="2" presStyleCnt="3"/>
      <dgm:spPr/>
    </dgm:pt>
    <dgm:pt modelId="{DCC0460E-D715-4E27-BED6-5DE380BE6FF8}" type="pres">
      <dgm:prSet presAssocID="{A09E839B-9A82-4BAC-B4BA-8AC10D3675B9}" presName="Name21" presStyleCnt="0"/>
      <dgm:spPr/>
    </dgm:pt>
    <dgm:pt modelId="{A8874021-1F8B-416B-80AF-1A897F263E50}" type="pres">
      <dgm:prSet presAssocID="{A09E839B-9A82-4BAC-B4BA-8AC10D3675B9}" presName="level2Shape" presStyleLbl="asst1" presStyleIdx="13" presStyleCnt="14" custLinFactNeighborY="74268"/>
      <dgm:spPr/>
    </dgm:pt>
    <dgm:pt modelId="{72F77648-E4EF-4969-B642-13EB66EC8BEB}" type="pres">
      <dgm:prSet presAssocID="{A09E839B-9A82-4BAC-B4BA-8AC10D3675B9}" presName="hierChild3" presStyleCnt="0"/>
      <dgm:spPr/>
    </dgm:pt>
    <dgm:pt modelId="{D1287C40-C2F2-4C97-AF56-5D643D4CDC9B}" type="pres">
      <dgm:prSet presAssocID="{6B301E19-6391-4FF0-B2D5-7ECA6BDEB18B}" presName="bgShapesFlow" presStyleCnt="0"/>
      <dgm:spPr/>
    </dgm:pt>
  </dgm:ptLst>
  <dgm:cxnLst>
    <dgm:cxn modelId="{5CF6B102-BF1A-44E6-81D6-02896C34A1FA}" type="presOf" srcId="{51B77370-5C5D-4AF3-99FC-244C8B0778A4}" destId="{F3240D35-FDA0-4F01-B9DE-026166B0D245}" srcOrd="0" destOrd="0" presId="urn:microsoft.com/office/officeart/2005/8/layout/hierarchy6"/>
    <dgm:cxn modelId="{AA05B402-6BBE-4B60-8116-9150BF5B9499}" srcId="{6B711415-A1DF-436E-941F-1D3D54131433}" destId="{51B77370-5C5D-4AF3-99FC-244C8B0778A4}" srcOrd="1" destOrd="0" parTransId="{DA497EAC-6C75-4801-B5CA-4C02B7EFD070}" sibTransId="{292A17F7-5098-4ACB-AD8F-DF9898803C19}"/>
    <dgm:cxn modelId="{516FB802-E199-4903-8B8F-8F5411FA6F51}" type="presOf" srcId="{E48BC7A6-589A-49D6-AAEF-4E2883A391DA}" destId="{9C2DC547-CB8D-48D2-B3A3-5C28FC3F0980}" srcOrd="0" destOrd="0" presId="urn:microsoft.com/office/officeart/2005/8/layout/hierarchy6"/>
    <dgm:cxn modelId="{2F8B2503-8AB7-48DC-A48D-042F009DBBCE}" srcId="{C1AAAE07-1E12-4AF9-8A7A-71E3104AA8CB}" destId="{FC280265-5BB6-40D6-94E4-2FCF63629768}" srcOrd="2" destOrd="0" parTransId="{5AC2D82F-996D-4A12-8857-F21428C9610C}" sibTransId="{34E3FB63-53EE-4593-BD51-1C78109E030A}"/>
    <dgm:cxn modelId="{3708CF0B-F194-431C-9AC0-95A183EE89C7}" type="presOf" srcId="{8C673EEA-6D5C-4F83-B8A1-38738B0C45C1}" destId="{454ACA0E-0D29-44B6-9084-AB3AD118034B}" srcOrd="0" destOrd="0" presId="urn:microsoft.com/office/officeart/2005/8/layout/hierarchy6"/>
    <dgm:cxn modelId="{E7A54C1B-6261-4BAC-9EDC-0FDF73AD7885}" type="presOf" srcId="{37B4C65F-1E4A-4FA0-BE3D-EAA004010A52}" destId="{EEAA9E38-8712-409B-9266-5DD956EADB27}" srcOrd="0" destOrd="0" presId="urn:microsoft.com/office/officeart/2005/8/layout/hierarchy6"/>
    <dgm:cxn modelId="{DC4B1522-9477-4A5D-82D6-B9F2CB87B7D7}" type="presOf" srcId="{881513D0-7CE7-4672-8D66-99B613303EC9}" destId="{CD36776F-C54D-494C-9818-B7F96E70F4D5}" srcOrd="0" destOrd="0" presId="urn:microsoft.com/office/officeart/2005/8/layout/hierarchy6"/>
    <dgm:cxn modelId="{48F5502A-A646-4BE1-A8D9-0D0F1D002936}" srcId="{C1AAAE07-1E12-4AF9-8A7A-71E3104AA8CB}" destId="{629E1085-A5B2-4612-B720-3FE8B8E4119F}" srcOrd="1" destOrd="0" parTransId="{A8A0B13B-79D4-4EA7-A2B2-FE6C49248DBF}" sibTransId="{173F11D0-0766-4AFF-BEB0-1E03E61C523D}"/>
    <dgm:cxn modelId="{1E805F37-50C5-4D37-B130-4A3F37C1130C}" type="presOf" srcId="{50C1D0AD-BFFD-4E9B-9DC3-4CAB0D1B3021}" destId="{9B885491-47FD-43C5-9795-734376E2577A}" srcOrd="0" destOrd="0" presId="urn:microsoft.com/office/officeart/2005/8/layout/hierarchy6"/>
    <dgm:cxn modelId="{970E753A-5820-4CC9-8BB3-43695C9EEC46}" type="presOf" srcId="{8F55BD25-1783-41D6-A15A-B830D2326E7F}" destId="{55042798-C8FD-412B-95D2-7B361DF73994}" srcOrd="0" destOrd="0" presId="urn:microsoft.com/office/officeart/2005/8/layout/hierarchy6"/>
    <dgm:cxn modelId="{6C88E23A-ED19-4556-9988-A885717A21C2}" srcId="{6FF60186-0786-4B8E-836F-491EBF2F5D4D}" destId="{6B711415-A1DF-436E-941F-1D3D54131433}" srcOrd="3" destOrd="0" parTransId="{50C1D0AD-BFFD-4E9B-9DC3-4CAB0D1B3021}" sibTransId="{C019DCF8-723F-46A5-ABD4-F025FBACCEB8}"/>
    <dgm:cxn modelId="{0F690A3E-0B38-4BDB-ABDC-D1541E687B6B}" type="presOf" srcId="{A09E839B-9A82-4BAC-B4BA-8AC10D3675B9}" destId="{A8874021-1F8B-416B-80AF-1A897F263E50}" srcOrd="0" destOrd="0" presId="urn:microsoft.com/office/officeart/2005/8/layout/hierarchy6"/>
    <dgm:cxn modelId="{1794215D-F71F-499F-B0B0-015C3F123F9D}" srcId="{6B711415-A1DF-436E-941F-1D3D54131433}" destId="{2584CEFC-7EFF-4470-9EA0-0E7FDD3DD975}" srcOrd="0" destOrd="0" parTransId="{CEDD4ED2-29FA-47E4-8F73-6B24A8BEA5F1}" sibTransId="{2C76BBE9-00E7-484F-848F-ED187F819BA7}"/>
    <dgm:cxn modelId="{CCABF45F-5548-4F9A-ACA0-37A092CD90E8}" srcId="{51B77370-5C5D-4AF3-99FC-244C8B0778A4}" destId="{A09E839B-9A82-4BAC-B4BA-8AC10D3675B9}" srcOrd="0" destOrd="0" parTransId="{D6ADD5BB-76BA-4F05-88AE-7CEA0CE7499B}" sibTransId="{3C09F8DA-91BE-4A04-91A8-10F5FD37EF0F}"/>
    <dgm:cxn modelId="{51657963-7A92-4341-ABD7-2BAD56CCF314}" type="presOf" srcId="{6AC03C4B-FCF8-43A9-B0D1-DF87F2E2540D}" destId="{4D8885C4-14A9-401E-8585-947128A67246}" srcOrd="0" destOrd="0" presId="urn:microsoft.com/office/officeart/2005/8/layout/hierarchy6"/>
    <dgm:cxn modelId="{3F413B65-9E8C-4226-A613-CA9776E8C5C3}" type="presOf" srcId="{886ABFED-1027-4A6C-A555-01A0D4067226}" destId="{BF8B673C-71CE-49C8-9711-F15CD8CDF1BF}" srcOrd="0" destOrd="0" presId="urn:microsoft.com/office/officeart/2005/8/layout/hierarchy6"/>
    <dgm:cxn modelId="{1AAC2646-A92A-4D06-A33B-73D1CA6DF85E}" srcId="{881513D0-7CE7-4672-8D66-99B613303EC9}" destId="{F5658857-39AA-4777-9B2E-4F577BD49F81}" srcOrd="0" destOrd="0" parTransId="{704BB853-9ACB-40F5-BC2B-1C421B3AA628}" sibTransId="{8824BC9D-5360-461D-8DEA-1BD92258D81B}"/>
    <dgm:cxn modelId="{A6D3DB67-1370-4CF5-95CE-365DE332893D}" type="presOf" srcId="{6FF60186-0786-4B8E-836F-491EBF2F5D4D}" destId="{02D1FDF2-A22D-4C89-B989-A2EB18FD5A2E}" srcOrd="0" destOrd="0" presId="urn:microsoft.com/office/officeart/2005/8/layout/hierarchy6"/>
    <dgm:cxn modelId="{E3A50C6B-8221-4F62-9A5E-DB1744251412}" type="presOf" srcId="{5AC2D82F-996D-4A12-8857-F21428C9610C}" destId="{958424FD-401D-4D7A-B82D-F90F7D788869}" srcOrd="0" destOrd="0" presId="urn:microsoft.com/office/officeart/2005/8/layout/hierarchy6"/>
    <dgm:cxn modelId="{97247C4E-AB36-4A5F-BFF0-86867B41C760}" srcId="{881513D0-7CE7-4672-8D66-99B613303EC9}" destId="{8C673EEA-6D5C-4F83-B8A1-38738B0C45C1}" srcOrd="1" destOrd="0" parTransId="{E48BC7A6-589A-49D6-AAEF-4E2883A391DA}" sibTransId="{0A1C66F2-0FAF-4AE6-B173-B1371E824AD0}"/>
    <dgm:cxn modelId="{05380175-1A3E-449F-977F-CEFADEF58BCD}" type="presOf" srcId="{F60086F9-FA85-47BC-9837-FE4A2F5D38D5}" destId="{1E2F2F38-72FC-4627-A061-43960221F77E}" srcOrd="0" destOrd="0" presId="urn:microsoft.com/office/officeart/2005/8/layout/hierarchy6"/>
    <dgm:cxn modelId="{8F5AA055-B9B5-4B58-89B8-918C1A9DA910}" type="presOf" srcId="{6ED46664-7A50-4716-A594-1288154129DB}" destId="{E73CBCC4-6C80-46DB-856C-9318DBD3B011}" srcOrd="0" destOrd="0" presId="urn:microsoft.com/office/officeart/2005/8/layout/hierarchy6"/>
    <dgm:cxn modelId="{2E4C1B7A-A889-4F66-B34D-5391CC64E970}" type="presOf" srcId="{C387281E-8026-4537-A1D7-037B4225A869}" destId="{D0B97085-6791-432D-8ADB-D23C911E2BA5}" srcOrd="0" destOrd="0" presId="urn:microsoft.com/office/officeart/2005/8/layout/hierarchy6"/>
    <dgm:cxn modelId="{46679684-1EE1-4999-9211-215960A277DD}" srcId="{6FF60186-0786-4B8E-836F-491EBF2F5D4D}" destId="{C1AAAE07-1E12-4AF9-8A7A-71E3104AA8CB}" srcOrd="0" destOrd="0" parTransId="{B010C54A-1513-491F-BAF2-EDC40A3589D2}" sibTransId="{41B09E1D-9FD9-4722-A8D4-9489909D38E5}"/>
    <dgm:cxn modelId="{AF017688-3F07-4F38-B50E-07FA54CCD85D}" type="presOf" srcId="{6B711415-A1DF-436E-941F-1D3D54131433}" destId="{486FDE38-134F-4AE9-A35E-0673318054BE}" srcOrd="0" destOrd="0" presId="urn:microsoft.com/office/officeart/2005/8/layout/hierarchy6"/>
    <dgm:cxn modelId="{3013BF8E-4BCA-409F-98BD-E329637D9BB5}" type="presOf" srcId="{A8A0B13B-79D4-4EA7-A2B2-FE6C49248DBF}" destId="{DC8B732F-7031-424E-B094-002543887A38}" srcOrd="0" destOrd="0" presId="urn:microsoft.com/office/officeart/2005/8/layout/hierarchy6"/>
    <dgm:cxn modelId="{32847C95-9D4B-4C7C-8EDD-7A4A8A9920EF}" type="presOf" srcId="{D6ADD5BB-76BA-4F05-88AE-7CEA0CE7499B}" destId="{77317259-1ECA-4507-BEFF-B02FD7006D40}" srcOrd="0" destOrd="0" presId="urn:microsoft.com/office/officeart/2005/8/layout/hierarchy6"/>
    <dgm:cxn modelId="{39B6D095-2FEF-4774-9BED-4F5F3375407B}" type="presOf" srcId="{CEDD4ED2-29FA-47E4-8F73-6B24A8BEA5F1}" destId="{23314E11-5878-4EB2-925F-62100CCF8BB1}" srcOrd="0" destOrd="0" presId="urn:microsoft.com/office/officeart/2005/8/layout/hierarchy6"/>
    <dgm:cxn modelId="{F13D649E-F214-4CD5-BDC2-2486863998B6}" type="presOf" srcId="{26A71412-D7AA-4EEA-956A-AFE6C48A47CD}" destId="{9A4929BD-C665-4A28-8D08-C3561E8DFE90}" srcOrd="0" destOrd="0" presId="urn:microsoft.com/office/officeart/2005/8/layout/hierarchy6"/>
    <dgm:cxn modelId="{E27301AB-08B7-4E4F-8AB7-EEFEDB51D362}" type="presOf" srcId="{FC280265-5BB6-40D6-94E4-2FCF63629768}" destId="{624D2979-58CD-4100-B3E3-099C51A2AA5A}" srcOrd="0" destOrd="0" presId="urn:microsoft.com/office/officeart/2005/8/layout/hierarchy6"/>
    <dgm:cxn modelId="{F5F221AC-1D0A-4E21-B22C-964DEDA666DA}" type="presOf" srcId="{DA497EAC-6C75-4801-B5CA-4C02B7EFD070}" destId="{EBF2FC57-11AB-4ACD-9C93-7E857354B18F}" srcOrd="0" destOrd="0" presId="urn:microsoft.com/office/officeart/2005/8/layout/hierarchy6"/>
    <dgm:cxn modelId="{86A524AD-C633-45DB-AF81-A1D00D88FCC0}" type="presOf" srcId="{B010C54A-1513-491F-BAF2-EDC40A3589D2}" destId="{4275E215-0173-4858-BE20-69D08E7185A7}" srcOrd="0" destOrd="0" presId="urn:microsoft.com/office/officeart/2005/8/layout/hierarchy6"/>
    <dgm:cxn modelId="{2F380DAF-5717-4423-8604-DA858174958D}" srcId="{6FF60186-0786-4B8E-836F-491EBF2F5D4D}" destId="{6ED46664-7A50-4716-A594-1288154129DB}" srcOrd="1" destOrd="0" parTransId="{8F55BD25-1783-41D6-A15A-B830D2326E7F}" sibTransId="{B6F5A768-FDED-458F-8598-E7B484B41427}"/>
    <dgm:cxn modelId="{03B770B6-1F5D-4B0B-9E42-184B5E2B5B95}" type="presOf" srcId="{2584CEFC-7EFF-4470-9EA0-0E7FDD3DD975}" destId="{7E2488B3-C7D8-4EBA-8FCB-F68128C2C78D}" srcOrd="0" destOrd="0" presId="urn:microsoft.com/office/officeart/2005/8/layout/hierarchy6"/>
    <dgm:cxn modelId="{49D01FB8-8795-49E5-A247-3F2E7B23B058}" type="presOf" srcId="{704BB853-9ACB-40F5-BC2B-1C421B3AA628}" destId="{B8C6DF2D-30D1-4059-9A77-0A8955597886}" srcOrd="0" destOrd="0" presId="urn:microsoft.com/office/officeart/2005/8/layout/hierarchy6"/>
    <dgm:cxn modelId="{966273C2-EBEE-4FA7-A847-040900D11125}" type="presOf" srcId="{C1AAAE07-1E12-4AF9-8A7A-71E3104AA8CB}" destId="{51A5E65C-DD7A-4CF6-99E3-0FB58810D33A}" srcOrd="0" destOrd="0" presId="urn:microsoft.com/office/officeart/2005/8/layout/hierarchy6"/>
    <dgm:cxn modelId="{39C05FC9-8A31-4020-911D-5FBB6BA8F28F}" type="presOf" srcId="{8478C022-9564-4C8B-9BB0-CF9D0B6045BC}" destId="{E7F8D9A8-AC93-4E5F-B002-6DA145110B50}" srcOrd="0" destOrd="0" presId="urn:microsoft.com/office/officeart/2005/8/layout/hierarchy6"/>
    <dgm:cxn modelId="{C15553D1-CB9C-4FB8-A44C-85DF17666A81}" srcId="{6B301E19-6391-4FF0-B2D5-7ECA6BDEB18B}" destId="{6FF60186-0786-4B8E-836F-491EBF2F5D4D}" srcOrd="0" destOrd="0" parTransId="{C255F45C-6E1B-4759-BB7E-7637F80F5957}" sibTransId="{77CC12AC-0CB3-40B9-A1E6-FCA02FD2F75D}"/>
    <dgm:cxn modelId="{6F2D69D2-849F-48B0-B861-DE446529B816}" srcId="{6FF60186-0786-4B8E-836F-491EBF2F5D4D}" destId="{886ABFED-1027-4A6C-A555-01A0D4067226}" srcOrd="2" destOrd="0" parTransId="{C387281E-8026-4537-A1D7-037B4225A869}" sibTransId="{47AD8EF8-CFC2-4D60-8256-A247FBB6605A}"/>
    <dgm:cxn modelId="{311E65D4-E01D-4FF1-9FA3-10197A147401}" srcId="{C1AAAE07-1E12-4AF9-8A7A-71E3104AA8CB}" destId="{37B4C65F-1E4A-4FA0-BE3D-EAA004010A52}" srcOrd="3" destOrd="0" parTransId="{8478C022-9564-4C8B-9BB0-CF9D0B6045BC}" sibTransId="{D7CF9B8A-AC09-4A19-B307-8265C4B790CB}"/>
    <dgm:cxn modelId="{930EB6D7-AA15-42FD-B02E-19CFBF05DE5C}" type="presOf" srcId="{F5658857-39AA-4777-9B2E-4F577BD49F81}" destId="{74C5DD71-8543-4D7C-8377-734136590728}" srcOrd="0" destOrd="0" presId="urn:microsoft.com/office/officeart/2005/8/layout/hierarchy6"/>
    <dgm:cxn modelId="{59FC87DD-4C9D-4BAC-895F-C1B5E22E0BD3}" type="presOf" srcId="{6B301E19-6391-4FF0-B2D5-7ECA6BDEB18B}" destId="{5D6198E7-C8E3-4CF4-8E95-55D0B6BAC79C}" srcOrd="0" destOrd="0" presId="urn:microsoft.com/office/officeart/2005/8/layout/hierarchy6"/>
    <dgm:cxn modelId="{7B23E9E5-2149-435E-B7D3-56409FECA455}" srcId="{C1AAAE07-1E12-4AF9-8A7A-71E3104AA8CB}" destId="{26A71412-D7AA-4EEA-956A-AFE6C48A47CD}" srcOrd="0" destOrd="0" parTransId="{F60086F9-FA85-47BC-9837-FE4A2F5D38D5}" sibTransId="{D1EC8EFF-DB85-4EE5-997A-EC0F992F64A9}"/>
    <dgm:cxn modelId="{69A2FDE5-54D2-428D-9128-F909D48F34D3}" type="presOf" srcId="{629E1085-A5B2-4612-B720-3FE8B8E4119F}" destId="{CC6A703D-FC49-48E4-AA56-7A7ACF84419B}" srcOrd="0" destOrd="0" presId="urn:microsoft.com/office/officeart/2005/8/layout/hierarchy6"/>
    <dgm:cxn modelId="{359C17E8-DACA-4FD7-B4D1-709EAC428EE8}" srcId="{6ED46664-7A50-4716-A594-1288154129DB}" destId="{881513D0-7CE7-4672-8D66-99B613303EC9}" srcOrd="0" destOrd="0" parTransId="{6AC03C4B-FCF8-43A9-B0D1-DF87F2E2540D}" sibTransId="{A2064985-3837-45A3-BF1D-7C4DCAE3A246}"/>
    <dgm:cxn modelId="{1F4E0F25-36F6-48AA-8FD7-91D841336CD7}" type="presParOf" srcId="{5D6198E7-C8E3-4CF4-8E95-55D0B6BAC79C}" destId="{9FDAD458-F365-4F41-A2DF-72FA00B08103}" srcOrd="0" destOrd="0" presId="urn:microsoft.com/office/officeart/2005/8/layout/hierarchy6"/>
    <dgm:cxn modelId="{032E39E9-4C10-439E-A16B-C389BEB80CB3}" type="presParOf" srcId="{9FDAD458-F365-4F41-A2DF-72FA00B08103}" destId="{191689E4-34B2-436B-8C4A-1F1E56DA2813}" srcOrd="0" destOrd="0" presId="urn:microsoft.com/office/officeart/2005/8/layout/hierarchy6"/>
    <dgm:cxn modelId="{66CA6C02-3E66-4545-8307-D7E9378C6C2C}" type="presParOf" srcId="{191689E4-34B2-436B-8C4A-1F1E56DA2813}" destId="{69CB9442-1E13-43ED-A230-B9FC9EC8B4F2}" srcOrd="0" destOrd="0" presId="urn:microsoft.com/office/officeart/2005/8/layout/hierarchy6"/>
    <dgm:cxn modelId="{559FE13D-7D85-4232-B1AD-697DE62C6D07}" type="presParOf" srcId="{69CB9442-1E13-43ED-A230-B9FC9EC8B4F2}" destId="{02D1FDF2-A22D-4C89-B989-A2EB18FD5A2E}" srcOrd="0" destOrd="0" presId="urn:microsoft.com/office/officeart/2005/8/layout/hierarchy6"/>
    <dgm:cxn modelId="{3B06C217-1EBD-4FF8-8817-A22400BCEF8C}" type="presParOf" srcId="{69CB9442-1E13-43ED-A230-B9FC9EC8B4F2}" destId="{B1D68F43-35A1-40F5-B025-E44406F5E928}" srcOrd="1" destOrd="0" presId="urn:microsoft.com/office/officeart/2005/8/layout/hierarchy6"/>
    <dgm:cxn modelId="{990BD686-A2C6-49F6-9C4D-2878BC7201F0}" type="presParOf" srcId="{B1D68F43-35A1-40F5-B025-E44406F5E928}" destId="{4275E215-0173-4858-BE20-69D08E7185A7}" srcOrd="0" destOrd="0" presId="urn:microsoft.com/office/officeart/2005/8/layout/hierarchy6"/>
    <dgm:cxn modelId="{9D55DF2A-2464-44C1-AC7D-69BF3CFBF719}" type="presParOf" srcId="{B1D68F43-35A1-40F5-B025-E44406F5E928}" destId="{E1CF107D-EB60-4BA3-BF2C-5A7932FDA4AA}" srcOrd="1" destOrd="0" presId="urn:microsoft.com/office/officeart/2005/8/layout/hierarchy6"/>
    <dgm:cxn modelId="{70FD29B9-27C5-449C-83F1-43B46B30A214}" type="presParOf" srcId="{E1CF107D-EB60-4BA3-BF2C-5A7932FDA4AA}" destId="{51A5E65C-DD7A-4CF6-99E3-0FB58810D33A}" srcOrd="0" destOrd="0" presId="urn:microsoft.com/office/officeart/2005/8/layout/hierarchy6"/>
    <dgm:cxn modelId="{DED621DE-34C0-4A93-9B49-97B2DE0F961D}" type="presParOf" srcId="{E1CF107D-EB60-4BA3-BF2C-5A7932FDA4AA}" destId="{5136687E-35F2-4024-9F3D-CA78C6C7CEEF}" srcOrd="1" destOrd="0" presId="urn:microsoft.com/office/officeart/2005/8/layout/hierarchy6"/>
    <dgm:cxn modelId="{46BE0948-0B07-4F3D-8150-468B91C81F9F}" type="presParOf" srcId="{5136687E-35F2-4024-9F3D-CA78C6C7CEEF}" destId="{1E2F2F38-72FC-4627-A061-43960221F77E}" srcOrd="0" destOrd="0" presId="urn:microsoft.com/office/officeart/2005/8/layout/hierarchy6"/>
    <dgm:cxn modelId="{51BE8288-B68A-42FB-BF85-470F6A8252B0}" type="presParOf" srcId="{5136687E-35F2-4024-9F3D-CA78C6C7CEEF}" destId="{53890DD8-8A1F-430C-978B-73ECBD286A62}" srcOrd="1" destOrd="0" presId="urn:microsoft.com/office/officeart/2005/8/layout/hierarchy6"/>
    <dgm:cxn modelId="{D54480C4-7D47-4F89-8046-767C8026A85D}" type="presParOf" srcId="{53890DD8-8A1F-430C-978B-73ECBD286A62}" destId="{9A4929BD-C665-4A28-8D08-C3561E8DFE90}" srcOrd="0" destOrd="0" presId="urn:microsoft.com/office/officeart/2005/8/layout/hierarchy6"/>
    <dgm:cxn modelId="{81065947-C6DF-4816-B343-F1239DB9911E}" type="presParOf" srcId="{53890DD8-8A1F-430C-978B-73ECBD286A62}" destId="{2329C969-2976-4F51-8441-5F8BADE8D1D2}" srcOrd="1" destOrd="0" presId="urn:microsoft.com/office/officeart/2005/8/layout/hierarchy6"/>
    <dgm:cxn modelId="{EBF2FEA8-2819-4DB1-8AE9-1A40FE44534D}" type="presParOf" srcId="{5136687E-35F2-4024-9F3D-CA78C6C7CEEF}" destId="{DC8B732F-7031-424E-B094-002543887A38}" srcOrd="2" destOrd="0" presId="urn:microsoft.com/office/officeart/2005/8/layout/hierarchy6"/>
    <dgm:cxn modelId="{0B779BAD-25D7-49D5-BD9B-CD7E45A05635}" type="presParOf" srcId="{5136687E-35F2-4024-9F3D-CA78C6C7CEEF}" destId="{E8704709-0EC6-4A64-A2BF-5C60D257152E}" srcOrd="3" destOrd="0" presId="urn:microsoft.com/office/officeart/2005/8/layout/hierarchy6"/>
    <dgm:cxn modelId="{86720550-62CB-4CA0-AB80-B3454524B628}" type="presParOf" srcId="{E8704709-0EC6-4A64-A2BF-5C60D257152E}" destId="{CC6A703D-FC49-48E4-AA56-7A7ACF84419B}" srcOrd="0" destOrd="0" presId="urn:microsoft.com/office/officeart/2005/8/layout/hierarchy6"/>
    <dgm:cxn modelId="{0A3684BF-2514-48E7-8EA5-92E11CB2D841}" type="presParOf" srcId="{E8704709-0EC6-4A64-A2BF-5C60D257152E}" destId="{5801D8AB-F42F-4D01-A57F-3434826B0F76}" srcOrd="1" destOrd="0" presId="urn:microsoft.com/office/officeart/2005/8/layout/hierarchy6"/>
    <dgm:cxn modelId="{7165E402-AFF6-4042-BD88-9196BD86FF8A}" type="presParOf" srcId="{5136687E-35F2-4024-9F3D-CA78C6C7CEEF}" destId="{958424FD-401D-4D7A-B82D-F90F7D788869}" srcOrd="4" destOrd="0" presId="urn:microsoft.com/office/officeart/2005/8/layout/hierarchy6"/>
    <dgm:cxn modelId="{E3538004-B01C-4580-BD02-D593AE487D4B}" type="presParOf" srcId="{5136687E-35F2-4024-9F3D-CA78C6C7CEEF}" destId="{2CC932C1-199F-4C3F-8B19-BA492B657CE0}" srcOrd="5" destOrd="0" presId="urn:microsoft.com/office/officeart/2005/8/layout/hierarchy6"/>
    <dgm:cxn modelId="{148533EE-B21E-4A9D-A588-448A0825BDD4}" type="presParOf" srcId="{2CC932C1-199F-4C3F-8B19-BA492B657CE0}" destId="{624D2979-58CD-4100-B3E3-099C51A2AA5A}" srcOrd="0" destOrd="0" presId="urn:microsoft.com/office/officeart/2005/8/layout/hierarchy6"/>
    <dgm:cxn modelId="{CE196874-D796-4D97-A2B9-35BA6E70FB44}" type="presParOf" srcId="{2CC932C1-199F-4C3F-8B19-BA492B657CE0}" destId="{CDFBA691-24B3-4018-85EA-9B9C989908F8}" srcOrd="1" destOrd="0" presId="urn:microsoft.com/office/officeart/2005/8/layout/hierarchy6"/>
    <dgm:cxn modelId="{5401EE62-6F8B-4BEB-8E62-593FEAD4E6FA}" type="presParOf" srcId="{5136687E-35F2-4024-9F3D-CA78C6C7CEEF}" destId="{E7F8D9A8-AC93-4E5F-B002-6DA145110B50}" srcOrd="6" destOrd="0" presId="urn:microsoft.com/office/officeart/2005/8/layout/hierarchy6"/>
    <dgm:cxn modelId="{044C2037-F129-4D44-A612-00C494910678}" type="presParOf" srcId="{5136687E-35F2-4024-9F3D-CA78C6C7CEEF}" destId="{BD8111D6-887C-496B-A0B6-3C4ADB7BDA69}" srcOrd="7" destOrd="0" presId="urn:microsoft.com/office/officeart/2005/8/layout/hierarchy6"/>
    <dgm:cxn modelId="{6CE47114-4FD8-45F7-9B2C-6A11C7B678BC}" type="presParOf" srcId="{BD8111D6-887C-496B-A0B6-3C4ADB7BDA69}" destId="{EEAA9E38-8712-409B-9266-5DD956EADB27}" srcOrd="0" destOrd="0" presId="urn:microsoft.com/office/officeart/2005/8/layout/hierarchy6"/>
    <dgm:cxn modelId="{F99F6587-D70F-423C-AF90-E42E392485E6}" type="presParOf" srcId="{BD8111D6-887C-496B-A0B6-3C4ADB7BDA69}" destId="{8E31AFBE-9EEC-4714-A095-F9440D7AC666}" srcOrd="1" destOrd="0" presId="urn:microsoft.com/office/officeart/2005/8/layout/hierarchy6"/>
    <dgm:cxn modelId="{7D2D1584-53BE-4D68-A00A-6D09166B7BAF}" type="presParOf" srcId="{B1D68F43-35A1-40F5-B025-E44406F5E928}" destId="{55042798-C8FD-412B-95D2-7B361DF73994}" srcOrd="2" destOrd="0" presId="urn:microsoft.com/office/officeart/2005/8/layout/hierarchy6"/>
    <dgm:cxn modelId="{E827193B-FDFF-4CB1-89A2-45536EFF655A}" type="presParOf" srcId="{B1D68F43-35A1-40F5-B025-E44406F5E928}" destId="{C48E1E91-3F43-4D43-8B69-C30A9F863357}" srcOrd="3" destOrd="0" presId="urn:microsoft.com/office/officeart/2005/8/layout/hierarchy6"/>
    <dgm:cxn modelId="{A2949D03-DE01-4F5A-A2CE-B69B2EF6C49E}" type="presParOf" srcId="{C48E1E91-3F43-4D43-8B69-C30A9F863357}" destId="{E73CBCC4-6C80-46DB-856C-9318DBD3B011}" srcOrd="0" destOrd="0" presId="urn:microsoft.com/office/officeart/2005/8/layout/hierarchy6"/>
    <dgm:cxn modelId="{E8066E39-9AC8-4DEC-9844-2B071838A0FC}" type="presParOf" srcId="{C48E1E91-3F43-4D43-8B69-C30A9F863357}" destId="{F9CD1200-A28A-4AF8-91AB-ABE2299B608F}" srcOrd="1" destOrd="0" presId="urn:microsoft.com/office/officeart/2005/8/layout/hierarchy6"/>
    <dgm:cxn modelId="{1E321257-BCF3-46DD-B24C-4DFA01F857D5}" type="presParOf" srcId="{F9CD1200-A28A-4AF8-91AB-ABE2299B608F}" destId="{4D8885C4-14A9-401E-8585-947128A67246}" srcOrd="0" destOrd="0" presId="urn:microsoft.com/office/officeart/2005/8/layout/hierarchy6"/>
    <dgm:cxn modelId="{23CE4709-6581-4F83-B386-EB3CCE087828}" type="presParOf" srcId="{F9CD1200-A28A-4AF8-91AB-ABE2299B608F}" destId="{8F3A66A5-7CA0-420B-893F-2F777932BA78}" srcOrd="1" destOrd="0" presId="urn:microsoft.com/office/officeart/2005/8/layout/hierarchy6"/>
    <dgm:cxn modelId="{3DECE728-C7B6-4FDD-9358-C3B9E1EE34DB}" type="presParOf" srcId="{8F3A66A5-7CA0-420B-893F-2F777932BA78}" destId="{CD36776F-C54D-494C-9818-B7F96E70F4D5}" srcOrd="0" destOrd="0" presId="urn:microsoft.com/office/officeart/2005/8/layout/hierarchy6"/>
    <dgm:cxn modelId="{0C9036F6-088B-4E8A-89F1-CA8839025EEB}" type="presParOf" srcId="{8F3A66A5-7CA0-420B-893F-2F777932BA78}" destId="{075DB583-2B07-43BF-A26D-3BB3E494C733}" srcOrd="1" destOrd="0" presId="urn:microsoft.com/office/officeart/2005/8/layout/hierarchy6"/>
    <dgm:cxn modelId="{18F9314D-8340-4521-BDB5-B6E0B7F1A6BA}" type="presParOf" srcId="{075DB583-2B07-43BF-A26D-3BB3E494C733}" destId="{B8C6DF2D-30D1-4059-9A77-0A8955597886}" srcOrd="0" destOrd="0" presId="urn:microsoft.com/office/officeart/2005/8/layout/hierarchy6"/>
    <dgm:cxn modelId="{0038B893-2BF8-4A54-AD43-DF6877D21009}" type="presParOf" srcId="{075DB583-2B07-43BF-A26D-3BB3E494C733}" destId="{AE7A4917-F057-4D45-9E36-FCF3196198E7}" srcOrd="1" destOrd="0" presId="urn:microsoft.com/office/officeart/2005/8/layout/hierarchy6"/>
    <dgm:cxn modelId="{621AEF53-F9CD-4248-8193-5C5F8E11108F}" type="presParOf" srcId="{AE7A4917-F057-4D45-9E36-FCF3196198E7}" destId="{74C5DD71-8543-4D7C-8377-734136590728}" srcOrd="0" destOrd="0" presId="urn:microsoft.com/office/officeart/2005/8/layout/hierarchy6"/>
    <dgm:cxn modelId="{EAC4FFE7-8DFD-46CA-831B-597851023D9B}" type="presParOf" srcId="{AE7A4917-F057-4D45-9E36-FCF3196198E7}" destId="{B4605C82-A517-4E0C-A439-1C9E42897B21}" srcOrd="1" destOrd="0" presId="urn:microsoft.com/office/officeart/2005/8/layout/hierarchy6"/>
    <dgm:cxn modelId="{4F5BB934-751E-4A1A-B222-87639329997D}" type="presParOf" srcId="{075DB583-2B07-43BF-A26D-3BB3E494C733}" destId="{9C2DC547-CB8D-48D2-B3A3-5C28FC3F0980}" srcOrd="2" destOrd="0" presId="urn:microsoft.com/office/officeart/2005/8/layout/hierarchy6"/>
    <dgm:cxn modelId="{8136CBAD-8D82-4D85-9F2C-CCFE98C57BE9}" type="presParOf" srcId="{075DB583-2B07-43BF-A26D-3BB3E494C733}" destId="{D3C0D719-7738-4054-9DE3-C96EAC40C086}" srcOrd="3" destOrd="0" presId="urn:microsoft.com/office/officeart/2005/8/layout/hierarchy6"/>
    <dgm:cxn modelId="{D6DC986F-3017-4E33-88DE-110FB8C609BC}" type="presParOf" srcId="{D3C0D719-7738-4054-9DE3-C96EAC40C086}" destId="{454ACA0E-0D29-44B6-9084-AB3AD118034B}" srcOrd="0" destOrd="0" presId="urn:microsoft.com/office/officeart/2005/8/layout/hierarchy6"/>
    <dgm:cxn modelId="{C5B871B8-0BE9-4A0C-A5D7-0CEA2EEEFF02}" type="presParOf" srcId="{D3C0D719-7738-4054-9DE3-C96EAC40C086}" destId="{C911D4B2-1FD8-48F8-9307-BBAC3DAF16FC}" srcOrd="1" destOrd="0" presId="urn:microsoft.com/office/officeart/2005/8/layout/hierarchy6"/>
    <dgm:cxn modelId="{A20A41A8-B974-437E-B16F-297103940038}" type="presParOf" srcId="{B1D68F43-35A1-40F5-B025-E44406F5E928}" destId="{D0B97085-6791-432D-8ADB-D23C911E2BA5}" srcOrd="4" destOrd="0" presId="urn:microsoft.com/office/officeart/2005/8/layout/hierarchy6"/>
    <dgm:cxn modelId="{9FA8D61C-79B2-46FB-B69C-D5895BB520A2}" type="presParOf" srcId="{B1D68F43-35A1-40F5-B025-E44406F5E928}" destId="{29D173EF-4A48-431F-AB36-9D605527BDCF}" srcOrd="5" destOrd="0" presId="urn:microsoft.com/office/officeart/2005/8/layout/hierarchy6"/>
    <dgm:cxn modelId="{77D54950-DEF9-4760-9557-D11CF03FB15E}" type="presParOf" srcId="{29D173EF-4A48-431F-AB36-9D605527BDCF}" destId="{BF8B673C-71CE-49C8-9711-F15CD8CDF1BF}" srcOrd="0" destOrd="0" presId="urn:microsoft.com/office/officeart/2005/8/layout/hierarchy6"/>
    <dgm:cxn modelId="{48D63582-7C12-4891-99E8-0D04C74CA634}" type="presParOf" srcId="{29D173EF-4A48-431F-AB36-9D605527BDCF}" destId="{9553008C-5180-4465-8147-C5D4D8901085}" srcOrd="1" destOrd="0" presId="urn:microsoft.com/office/officeart/2005/8/layout/hierarchy6"/>
    <dgm:cxn modelId="{B5519CEE-7058-47F7-9F6D-92721D0BC271}" type="presParOf" srcId="{B1D68F43-35A1-40F5-B025-E44406F5E928}" destId="{9B885491-47FD-43C5-9795-734376E2577A}" srcOrd="6" destOrd="0" presId="urn:microsoft.com/office/officeart/2005/8/layout/hierarchy6"/>
    <dgm:cxn modelId="{B2253AFC-E22F-4EEF-849C-D4649688CD64}" type="presParOf" srcId="{B1D68F43-35A1-40F5-B025-E44406F5E928}" destId="{49F88CA5-F55E-445B-B2FE-A3170A995F01}" srcOrd="7" destOrd="0" presId="urn:microsoft.com/office/officeart/2005/8/layout/hierarchy6"/>
    <dgm:cxn modelId="{8DCC1DAA-8B72-40E4-A41B-68AAB76656CA}" type="presParOf" srcId="{49F88CA5-F55E-445B-B2FE-A3170A995F01}" destId="{486FDE38-134F-4AE9-A35E-0673318054BE}" srcOrd="0" destOrd="0" presId="urn:microsoft.com/office/officeart/2005/8/layout/hierarchy6"/>
    <dgm:cxn modelId="{23D44FB9-AE51-486E-90FE-95E09563C5F9}" type="presParOf" srcId="{49F88CA5-F55E-445B-B2FE-A3170A995F01}" destId="{98AB4E82-70EB-4124-80D7-CF9B10E169DB}" srcOrd="1" destOrd="0" presId="urn:microsoft.com/office/officeart/2005/8/layout/hierarchy6"/>
    <dgm:cxn modelId="{6DCA3EB0-2E87-4E01-BBFF-28C0F20665E5}" type="presParOf" srcId="{98AB4E82-70EB-4124-80D7-CF9B10E169DB}" destId="{23314E11-5878-4EB2-925F-62100CCF8BB1}" srcOrd="0" destOrd="0" presId="urn:microsoft.com/office/officeart/2005/8/layout/hierarchy6"/>
    <dgm:cxn modelId="{BA877B2D-C608-47F2-A8BC-5CBD8E75C79C}" type="presParOf" srcId="{98AB4E82-70EB-4124-80D7-CF9B10E169DB}" destId="{E42F4701-287C-4699-83BE-39EF9F3EE45C}" srcOrd="1" destOrd="0" presId="urn:microsoft.com/office/officeart/2005/8/layout/hierarchy6"/>
    <dgm:cxn modelId="{04974FB7-5C4D-4B9C-81BE-C396163DBE19}" type="presParOf" srcId="{E42F4701-287C-4699-83BE-39EF9F3EE45C}" destId="{7E2488B3-C7D8-4EBA-8FCB-F68128C2C78D}" srcOrd="0" destOrd="0" presId="urn:microsoft.com/office/officeart/2005/8/layout/hierarchy6"/>
    <dgm:cxn modelId="{CDB91EED-D54B-4555-A40E-CA40ADE4B6A0}" type="presParOf" srcId="{E42F4701-287C-4699-83BE-39EF9F3EE45C}" destId="{A899F1F0-18E6-4454-9FE7-F12261AD56B4}" srcOrd="1" destOrd="0" presId="urn:microsoft.com/office/officeart/2005/8/layout/hierarchy6"/>
    <dgm:cxn modelId="{51D08324-E733-4BBD-9806-6CD53A924CA7}" type="presParOf" srcId="{98AB4E82-70EB-4124-80D7-CF9B10E169DB}" destId="{EBF2FC57-11AB-4ACD-9C93-7E857354B18F}" srcOrd="2" destOrd="0" presId="urn:microsoft.com/office/officeart/2005/8/layout/hierarchy6"/>
    <dgm:cxn modelId="{BF5091C5-C073-4C8A-BEE0-3DDF5E8FB32B}" type="presParOf" srcId="{98AB4E82-70EB-4124-80D7-CF9B10E169DB}" destId="{6E2672A9-D911-4268-9BAF-5FCFE9063181}" srcOrd="3" destOrd="0" presId="urn:microsoft.com/office/officeart/2005/8/layout/hierarchy6"/>
    <dgm:cxn modelId="{61C48679-2ACF-4D9C-BDAA-117AF4831C4E}" type="presParOf" srcId="{6E2672A9-D911-4268-9BAF-5FCFE9063181}" destId="{F3240D35-FDA0-4F01-B9DE-026166B0D245}" srcOrd="0" destOrd="0" presId="urn:microsoft.com/office/officeart/2005/8/layout/hierarchy6"/>
    <dgm:cxn modelId="{7C75FEB9-A662-437E-A77E-FDB599FEF361}" type="presParOf" srcId="{6E2672A9-D911-4268-9BAF-5FCFE9063181}" destId="{4484EBEB-691C-4E22-9D43-9F1B85B2B027}" srcOrd="1" destOrd="0" presId="urn:microsoft.com/office/officeart/2005/8/layout/hierarchy6"/>
    <dgm:cxn modelId="{E6167909-C422-4DA2-BC38-4D569C4B57EA}" type="presParOf" srcId="{4484EBEB-691C-4E22-9D43-9F1B85B2B027}" destId="{77317259-1ECA-4507-BEFF-B02FD7006D40}" srcOrd="0" destOrd="0" presId="urn:microsoft.com/office/officeart/2005/8/layout/hierarchy6"/>
    <dgm:cxn modelId="{BD7CFD48-85E0-4138-BE3A-285B1458FE9D}" type="presParOf" srcId="{4484EBEB-691C-4E22-9D43-9F1B85B2B027}" destId="{DCC0460E-D715-4E27-BED6-5DE380BE6FF8}" srcOrd="1" destOrd="0" presId="urn:microsoft.com/office/officeart/2005/8/layout/hierarchy6"/>
    <dgm:cxn modelId="{4D45924A-5B6C-4CFD-9233-E0FEDA451CFD}" type="presParOf" srcId="{DCC0460E-D715-4E27-BED6-5DE380BE6FF8}" destId="{A8874021-1F8B-416B-80AF-1A897F263E50}" srcOrd="0" destOrd="0" presId="urn:microsoft.com/office/officeart/2005/8/layout/hierarchy6"/>
    <dgm:cxn modelId="{5CCC79F6-5048-45BE-9A6C-FB43A2E6A134}" type="presParOf" srcId="{DCC0460E-D715-4E27-BED6-5DE380BE6FF8}" destId="{72F77648-E4EF-4969-B642-13EB66EC8BEB}" srcOrd="1" destOrd="0" presId="urn:microsoft.com/office/officeart/2005/8/layout/hierarchy6"/>
    <dgm:cxn modelId="{1FBAD555-6C6E-4D9B-8FE6-916B6CA95694}" type="presParOf" srcId="{5D6198E7-C8E3-4CF4-8E95-55D0B6BAC79C}" destId="{D1287C40-C2F2-4C97-AF56-5D643D4CDC9B}" srcOrd="1" destOrd="0" presId="urn:microsoft.com/office/officeart/2005/8/layout/hierarchy6"/>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301E19-6391-4FF0-B2D5-7ECA6BDEB18B}" type="doc">
      <dgm:prSet loTypeId="urn:microsoft.com/office/officeart/2005/8/layout/hierarchy6" loCatId="hierarchy" qsTypeId="urn:microsoft.com/office/officeart/2005/8/quickstyle/simple5" qsCatId="simple" csTypeId="urn:microsoft.com/office/officeart/2005/8/colors/accent4_4" csCatId="accent4" phldr="1"/>
      <dgm:spPr/>
      <dgm:t>
        <a:bodyPr/>
        <a:lstStyle/>
        <a:p>
          <a:endParaRPr lang="en-US"/>
        </a:p>
      </dgm:t>
    </dgm:pt>
    <dgm:pt modelId="{6FF60186-0786-4B8E-836F-491EBF2F5D4D}">
      <dgm:prSet phldrT="[Text]"/>
      <dgm:spPr/>
      <dgm:t>
        <a:bodyPr/>
        <a:lstStyle/>
        <a:p>
          <a:r>
            <a:rPr lang="fr-CA" noProof="0" dirty="0">
              <a:solidFill>
                <a:schemeClr val="tx1"/>
              </a:solidFill>
              <a:latin typeface="Franklin Gothic Medium Cond" panose="020B0606030402020204" pitchFamily="34" charset="0"/>
            </a:rPr>
            <a:t>PRÉSIDENT NATIONAL</a:t>
          </a:r>
        </a:p>
      </dgm:t>
    </dgm:pt>
    <dgm:pt modelId="{C255F45C-6E1B-4759-BB7E-7637F80F5957}" type="par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77CC12AC-0CB3-40B9-A1E6-FCA02FD2F75D}" type="sib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C1AAAE07-1E12-4AF9-8A7A-71E3104AA8CB}" type="asst">
      <dgm:prSet phldrT="[Text]" custT="1"/>
      <dgm:spPr/>
      <dgm:t>
        <a:bodyPr/>
        <a:lstStyle/>
        <a:p>
          <a:r>
            <a:rPr lang="fr-CA" sz="1600" noProof="0" dirty="0">
              <a:solidFill>
                <a:schemeClr val="tx1"/>
              </a:solidFill>
              <a:latin typeface="Franklin Gothic Medium Cond" panose="020B0606030402020204" pitchFamily="34" charset="0"/>
            </a:rPr>
            <a:t>Directrice</a:t>
          </a:r>
          <a:endParaRPr lang="fr-CA" sz="1200" noProof="0" dirty="0">
            <a:solidFill>
              <a:schemeClr val="tx1"/>
            </a:solidFill>
            <a:latin typeface="Franklin Gothic Medium Cond" panose="020B0606030402020204" pitchFamily="34" charset="0"/>
          </a:endParaRPr>
        </a:p>
      </dgm:t>
    </dgm:pt>
    <dgm:pt modelId="{B010C54A-1513-491F-BAF2-EDC40A3589D2}" type="parTrans" cxnId="{46679684-1EE1-4999-9211-215960A277DD}">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41B09E1D-9FD9-4722-A8D4-9489909D38E5}" type="sibTrans" cxnId="{46679684-1EE1-4999-9211-215960A277DD}">
      <dgm:prSet/>
      <dgm:spPr/>
      <dgm:t>
        <a:bodyPr/>
        <a:lstStyle/>
        <a:p>
          <a:endParaRPr lang="en-US">
            <a:solidFill>
              <a:schemeClr val="tx1"/>
            </a:solidFill>
            <a:latin typeface="Franklin Gothic Medium Cond" panose="020B0606030402020204" pitchFamily="34" charset="0"/>
          </a:endParaRPr>
        </a:p>
      </dgm:t>
    </dgm:pt>
    <dgm:pt modelId="{629E1085-A5B2-4612-B720-3FE8B8E4119F}" type="asst">
      <dgm:prSet phldrT="[Text]"/>
      <dgm:spPr/>
      <dgm:t>
        <a:bodyPr/>
        <a:lstStyle/>
        <a:p>
          <a:r>
            <a:rPr lang="fr-CA" noProof="0" dirty="0">
              <a:solidFill>
                <a:schemeClr val="tx1"/>
              </a:solidFill>
              <a:latin typeface="Franklin Gothic Medium Cond" panose="020B0606030402020204" pitchFamily="34" charset="0"/>
            </a:rPr>
            <a:t>Agent en relations de travail</a:t>
          </a:r>
        </a:p>
      </dgm:t>
    </dgm:pt>
    <dgm:pt modelId="{A8A0B13B-79D4-4EA7-A2B2-FE6C49248DBF}" type="parTrans" cxnId="{48F5502A-A646-4BE1-A8D9-0D0F1D002936}">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173F11D0-0766-4AFF-BEB0-1E03E61C523D}" type="sibTrans" cxnId="{48F5502A-A646-4BE1-A8D9-0D0F1D002936}">
      <dgm:prSet/>
      <dgm:spPr/>
      <dgm:t>
        <a:bodyPr/>
        <a:lstStyle/>
        <a:p>
          <a:endParaRPr lang="en-US">
            <a:solidFill>
              <a:schemeClr val="tx1"/>
            </a:solidFill>
            <a:latin typeface="Franklin Gothic Medium Cond" panose="020B0606030402020204" pitchFamily="34" charset="0"/>
          </a:endParaRPr>
        </a:p>
      </dgm:t>
    </dgm:pt>
    <dgm:pt modelId="{E94C98BF-09F9-441B-95BC-BA73A9F380E5}" type="asst">
      <dgm:prSet phldrT="[Text]"/>
      <dgm:spPr/>
      <dgm:t>
        <a:bodyPr/>
        <a:lstStyle/>
        <a:p>
          <a:r>
            <a:rPr lang="fr-CA" noProof="0" dirty="0">
              <a:solidFill>
                <a:schemeClr val="tx1"/>
              </a:solidFill>
              <a:latin typeface="Franklin Gothic Medium Cond" panose="020B0606030402020204" pitchFamily="34" charset="0"/>
            </a:rPr>
            <a:t>Chef de la gestion de l’information</a:t>
          </a:r>
        </a:p>
      </dgm:t>
    </dgm:pt>
    <dgm:pt modelId="{CF9F73B1-9142-461E-A0D3-CC4B210F5A76}" type="parTrans" cxnId="{F22F220B-8B7C-49AB-AFB5-A376D8AEB653}">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D7D11087-41BA-4C37-9A16-FFB2C4A5078D}" type="sibTrans" cxnId="{F22F220B-8B7C-49AB-AFB5-A376D8AEB653}">
      <dgm:prSet/>
      <dgm:spPr/>
      <dgm:t>
        <a:bodyPr/>
        <a:lstStyle/>
        <a:p>
          <a:endParaRPr lang="en-US">
            <a:solidFill>
              <a:schemeClr val="tx1"/>
            </a:solidFill>
            <a:latin typeface="Franklin Gothic Medium Cond" panose="020B0606030402020204" pitchFamily="34" charset="0"/>
          </a:endParaRPr>
        </a:p>
      </dgm:t>
    </dgm:pt>
    <dgm:pt modelId="{48EB82DD-D272-402D-A207-559574B9840B}" type="asst">
      <dgm:prSet phldrT="[Text]"/>
      <dgm:spPr/>
      <dgm:t>
        <a:bodyPr/>
        <a:lstStyle/>
        <a:p>
          <a:r>
            <a:rPr lang="fr-CA" noProof="0" dirty="0">
              <a:solidFill>
                <a:schemeClr val="tx1"/>
              </a:solidFill>
              <a:latin typeface="Franklin Gothic Medium Cond" panose="020B0606030402020204" pitchFamily="34" charset="0"/>
            </a:rPr>
            <a:t>Adjoint de la gestion des cas</a:t>
          </a:r>
        </a:p>
      </dgm:t>
    </dgm:pt>
    <dgm:pt modelId="{ED6FCF4D-9041-469A-B897-AA0C2681EF1B}" type="parTrans" cxnId="{CC7748B7-0C98-4643-AD6D-625948083E98}">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C8FC1267-07BF-4C05-BA1A-A0A731DC272E}" type="sibTrans" cxnId="{CC7748B7-0C98-4643-AD6D-625948083E98}">
      <dgm:prSet/>
      <dgm:spPr/>
      <dgm:t>
        <a:bodyPr/>
        <a:lstStyle/>
        <a:p>
          <a:endParaRPr lang="en-US"/>
        </a:p>
      </dgm:t>
    </dgm:pt>
    <dgm:pt modelId="{B10399D3-9CD7-49BB-91FD-F8C077DC7CFF}" type="asst">
      <dgm:prSet phldrT="[Text]"/>
      <dgm:spPr/>
      <dgm:t>
        <a:bodyPr/>
        <a:lstStyle/>
        <a:p>
          <a:r>
            <a:rPr lang="fr-CA" noProof="0" dirty="0">
              <a:solidFill>
                <a:schemeClr val="tx1"/>
              </a:solidFill>
              <a:latin typeface="Franklin Gothic Medium Cond" panose="020B0606030402020204" pitchFamily="34" charset="0"/>
            </a:rPr>
            <a:t>Adjointe exécutive au président national</a:t>
          </a:r>
        </a:p>
      </dgm:t>
    </dgm:pt>
    <dgm:pt modelId="{222FC312-70B3-44BC-9D57-C84429367FD4}" type="parTrans" cxnId="{CDA602C4-7D8F-4925-A648-EC1ACCCB52A6}">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FBB0ED14-725E-4028-9E89-1CAFE428ABA3}" type="sibTrans" cxnId="{CDA602C4-7D8F-4925-A648-EC1ACCCB52A6}">
      <dgm:prSet/>
      <dgm:spPr/>
      <dgm:t>
        <a:bodyPr/>
        <a:lstStyle/>
        <a:p>
          <a:endParaRPr lang="en-US"/>
        </a:p>
      </dgm:t>
    </dgm:pt>
    <dgm:pt modelId="{25BF6666-A4A9-4B70-B49F-DA1B088BA352}" type="asst">
      <dgm:prSet phldrT="[Text]"/>
      <dgm:spPr/>
      <dgm:t>
        <a:bodyPr/>
        <a:lstStyle/>
        <a:p>
          <a:r>
            <a:rPr lang="fr-CA" noProof="0" dirty="0">
              <a:solidFill>
                <a:schemeClr val="tx1"/>
              </a:solidFill>
              <a:latin typeface="Franklin Gothic Medium Cond" panose="020B0606030402020204" pitchFamily="34" charset="0"/>
            </a:rPr>
            <a:t>Agente en relations de travail</a:t>
          </a:r>
        </a:p>
      </dgm:t>
    </dgm:pt>
    <dgm:pt modelId="{AAC3A709-B8B0-4026-8BE7-890BD381F4AF}" type="parTrans" cxnId="{CE12321F-2FCF-4D2F-888E-11A6A1130E59}">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755FEB12-B1E4-47D1-A5F6-9CDC0A32D118}" type="sibTrans" cxnId="{CE12321F-2FCF-4D2F-888E-11A6A1130E59}">
      <dgm:prSet/>
      <dgm:spPr/>
      <dgm:t>
        <a:bodyPr/>
        <a:lstStyle/>
        <a:p>
          <a:endParaRPr lang="en-US"/>
        </a:p>
      </dgm:t>
    </dgm:pt>
    <dgm:pt modelId="{A71DB6E0-32DE-4560-9E4D-CEDFA1AE5CFE}" type="asst">
      <dgm:prSet phldrT="[Text]"/>
      <dgm:spPr/>
      <dgm:t>
        <a:bodyPr/>
        <a:lstStyle/>
        <a:p>
          <a:r>
            <a:rPr lang="fr-CA" noProof="0" dirty="0">
              <a:solidFill>
                <a:schemeClr val="tx1"/>
              </a:solidFill>
              <a:latin typeface="Franklin Gothic Medium Cond" panose="020B0606030402020204" pitchFamily="34" charset="0"/>
            </a:rPr>
            <a:t>Agente en relations de travail</a:t>
          </a:r>
        </a:p>
      </dgm:t>
    </dgm:pt>
    <dgm:pt modelId="{D4E272C2-D5D6-4FDA-9908-A4D2C8D6587B}" type="sibTrans" cxnId="{6D8B540F-6832-45AB-99E8-D5D33BDDE305}">
      <dgm:prSet/>
      <dgm:spPr/>
      <dgm:t>
        <a:bodyPr/>
        <a:lstStyle/>
        <a:p>
          <a:endParaRPr lang="en-US"/>
        </a:p>
      </dgm:t>
    </dgm:pt>
    <dgm:pt modelId="{FEFF777A-49AD-4703-AE1C-0C4F0CED3EE4}" type="parTrans" cxnId="{6D8B540F-6832-45AB-99E8-D5D33BDDE305}">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1A09CD6F-D022-44BA-86D0-412EAE89B6E4}" type="asst">
      <dgm:prSet phldrT="[Text]"/>
      <dgm:spPr/>
      <dgm:t>
        <a:bodyPr/>
        <a:lstStyle/>
        <a:p>
          <a:endParaRPr lang="fr-CA" noProof="0" dirty="0">
            <a:solidFill>
              <a:schemeClr val="tx1"/>
            </a:solidFill>
            <a:latin typeface="Franklin Gothic Medium Cond" panose="020B0606030402020204" pitchFamily="34" charset="0"/>
          </a:endParaRPr>
        </a:p>
      </dgm:t>
    </dgm:pt>
    <dgm:pt modelId="{8532B070-CA57-4CD0-9AA8-D9B5E4B43513}" type="parTrans" cxnId="{BA57C052-4CE4-423A-88C4-E448001C5A62}">
      <dgm:prSet/>
      <dgm:spPr>
        <a:ln>
          <a:noFill/>
        </a:ln>
      </dgm:spPr>
      <dgm:t>
        <a:bodyPr/>
        <a:lstStyle/>
        <a:p>
          <a:endParaRPr lang="fr-CA" noProof="0" dirty="0"/>
        </a:p>
      </dgm:t>
    </dgm:pt>
    <dgm:pt modelId="{8CC2E32E-C717-4F08-8AF3-99C341CA94F3}" type="sibTrans" cxnId="{BA57C052-4CE4-423A-88C4-E448001C5A62}">
      <dgm:prSet/>
      <dgm:spPr/>
      <dgm:t>
        <a:bodyPr/>
        <a:lstStyle/>
        <a:p>
          <a:endParaRPr lang="en-US"/>
        </a:p>
      </dgm:t>
    </dgm:pt>
    <dgm:pt modelId="{DD3CC03A-8A79-48C8-A35F-FB519FC61337}" type="asst">
      <dgm:prSet phldrT="[Text]"/>
      <dgm:spPr/>
      <dgm:t>
        <a:bodyPr/>
        <a:lstStyle/>
        <a:p>
          <a:r>
            <a:rPr lang="fr-CA" noProof="0" dirty="0">
              <a:solidFill>
                <a:schemeClr val="tx1"/>
              </a:solidFill>
              <a:latin typeface="Franklin Gothic Medium Cond" panose="020B0606030402020204" pitchFamily="34" charset="0"/>
            </a:rPr>
            <a:t>Adjointe de la gestion des cas</a:t>
          </a:r>
        </a:p>
      </dgm:t>
    </dgm:pt>
    <dgm:pt modelId="{34384BED-456E-4D9A-92C4-9473DAD9B826}" type="parTrans" cxnId="{25BB44FF-208C-4C5A-9210-63BDCE8DF107}">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BDA6E287-3D1D-4854-BA25-61D08235119C}" type="sibTrans" cxnId="{25BB44FF-208C-4C5A-9210-63BDCE8DF107}">
      <dgm:prSet/>
      <dgm:spPr/>
      <dgm:t>
        <a:bodyPr/>
        <a:lstStyle/>
        <a:p>
          <a:endParaRPr lang="en-US"/>
        </a:p>
      </dgm:t>
    </dgm:pt>
    <dgm:pt modelId="{5D6198E7-C8E3-4CF4-8E95-55D0B6BAC79C}" type="pres">
      <dgm:prSet presAssocID="{6B301E19-6391-4FF0-B2D5-7ECA6BDEB18B}" presName="mainComposite" presStyleCnt="0">
        <dgm:presLayoutVars>
          <dgm:chPref val="1"/>
          <dgm:dir/>
          <dgm:animOne val="branch"/>
          <dgm:animLvl val="lvl"/>
          <dgm:resizeHandles val="exact"/>
        </dgm:presLayoutVars>
      </dgm:prSet>
      <dgm:spPr/>
    </dgm:pt>
    <dgm:pt modelId="{9FDAD458-F365-4F41-A2DF-72FA00B08103}" type="pres">
      <dgm:prSet presAssocID="{6B301E19-6391-4FF0-B2D5-7ECA6BDEB18B}" presName="hierFlow" presStyleCnt="0"/>
      <dgm:spPr/>
    </dgm:pt>
    <dgm:pt modelId="{191689E4-34B2-436B-8C4A-1F1E56DA2813}" type="pres">
      <dgm:prSet presAssocID="{6B301E19-6391-4FF0-B2D5-7ECA6BDEB18B}" presName="hierChild1" presStyleCnt="0">
        <dgm:presLayoutVars>
          <dgm:chPref val="1"/>
          <dgm:animOne val="branch"/>
          <dgm:animLvl val="lvl"/>
        </dgm:presLayoutVars>
      </dgm:prSet>
      <dgm:spPr/>
    </dgm:pt>
    <dgm:pt modelId="{69CB9442-1E13-43ED-A230-B9FC9EC8B4F2}" type="pres">
      <dgm:prSet presAssocID="{6FF60186-0786-4B8E-836F-491EBF2F5D4D}" presName="Name14" presStyleCnt="0"/>
      <dgm:spPr/>
    </dgm:pt>
    <dgm:pt modelId="{02D1FDF2-A22D-4C89-B989-A2EB18FD5A2E}" type="pres">
      <dgm:prSet presAssocID="{6FF60186-0786-4B8E-836F-491EBF2F5D4D}" presName="level1Shape" presStyleLbl="node0" presStyleIdx="0" presStyleCnt="1">
        <dgm:presLayoutVars>
          <dgm:chPref val="3"/>
        </dgm:presLayoutVars>
      </dgm:prSet>
      <dgm:spPr/>
    </dgm:pt>
    <dgm:pt modelId="{B1D68F43-35A1-40F5-B025-E44406F5E928}" type="pres">
      <dgm:prSet presAssocID="{6FF60186-0786-4B8E-836F-491EBF2F5D4D}" presName="hierChild2" presStyleCnt="0"/>
      <dgm:spPr/>
    </dgm:pt>
    <dgm:pt modelId="{4275E215-0173-4858-BE20-69D08E7185A7}" type="pres">
      <dgm:prSet presAssocID="{B010C54A-1513-491F-BAF2-EDC40A3589D2}" presName="Name19" presStyleLbl="parChTrans1D2" presStyleIdx="0" presStyleCnt="2"/>
      <dgm:spPr/>
    </dgm:pt>
    <dgm:pt modelId="{E1CF107D-EB60-4BA3-BF2C-5A7932FDA4AA}" type="pres">
      <dgm:prSet presAssocID="{C1AAAE07-1E12-4AF9-8A7A-71E3104AA8CB}" presName="Name21" presStyleCnt="0"/>
      <dgm:spPr/>
    </dgm:pt>
    <dgm:pt modelId="{51A5E65C-DD7A-4CF6-99E3-0FB58810D33A}" type="pres">
      <dgm:prSet presAssocID="{C1AAAE07-1E12-4AF9-8A7A-71E3104AA8CB}" presName="level2Shape" presStyleLbl="asst1" presStyleIdx="0" presStyleCnt="9"/>
      <dgm:spPr/>
    </dgm:pt>
    <dgm:pt modelId="{5136687E-35F2-4024-9F3D-CA78C6C7CEEF}" type="pres">
      <dgm:prSet presAssocID="{C1AAAE07-1E12-4AF9-8A7A-71E3104AA8CB}" presName="hierChild3" presStyleCnt="0"/>
      <dgm:spPr/>
    </dgm:pt>
    <dgm:pt modelId="{DC8B732F-7031-424E-B094-002543887A38}" type="pres">
      <dgm:prSet presAssocID="{A8A0B13B-79D4-4EA7-A2B2-FE6C49248DBF}" presName="Name19" presStyleLbl="parChTrans1D3" presStyleIdx="0" presStyleCnt="5"/>
      <dgm:spPr/>
    </dgm:pt>
    <dgm:pt modelId="{E8704709-0EC6-4A64-A2BF-5C60D257152E}" type="pres">
      <dgm:prSet presAssocID="{629E1085-A5B2-4612-B720-3FE8B8E4119F}" presName="Name21" presStyleCnt="0"/>
      <dgm:spPr/>
    </dgm:pt>
    <dgm:pt modelId="{CC6A703D-FC49-48E4-AA56-7A7ACF84419B}" type="pres">
      <dgm:prSet presAssocID="{629E1085-A5B2-4612-B720-3FE8B8E4119F}" presName="level2Shape" presStyleLbl="asst1" presStyleIdx="1" presStyleCnt="9" custLinFactNeighborX="-43649" custLinFactNeighborY="-1926"/>
      <dgm:spPr/>
    </dgm:pt>
    <dgm:pt modelId="{5801D8AB-F42F-4D01-A57F-3434826B0F76}" type="pres">
      <dgm:prSet presAssocID="{629E1085-A5B2-4612-B720-3FE8B8E4119F}" presName="hierChild3" presStyleCnt="0"/>
      <dgm:spPr/>
    </dgm:pt>
    <dgm:pt modelId="{6943C8E3-4521-4396-98C2-AD3AB9012A73}" type="pres">
      <dgm:prSet presAssocID="{AAC3A709-B8B0-4026-8BE7-890BD381F4AF}" presName="Name19" presStyleLbl="parChTrans1D3" presStyleIdx="1" presStyleCnt="5"/>
      <dgm:spPr/>
    </dgm:pt>
    <dgm:pt modelId="{DD77B93A-3B80-450E-ABBE-42A904AD1175}" type="pres">
      <dgm:prSet presAssocID="{25BF6666-A4A9-4B70-B49F-DA1B088BA352}" presName="Name21" presStyleCnt="0"/>
      <dgm:spPr/>
    </dgm:pt>
    <dgm:pt modelId="{48DD4533-1170-4E7E-BAA5-38853BEC686F}" type="pres">
      <dgm:prSet presAssocID="{25BF6666-A4A9-4B70-B49F-DA1B088BA352}" presName="level2Shape" presStyleLbl="asst1" presStyleIdx="2" presStyleCnt="9"/>
      <dgm:spPr/>
    </dgm:pt>
    <dgm:pt modelId="{E1EEF1E9-D9C9-4435-B788-B2956026420C}" type="pres">
      <dgm:prSet presAssocID="{25BF6666-A4A9-4B70-B49F-DA1B088BA352}" presName="hierChild3" presStyleCnt="0"/>
      <dgm:spPr/>
    </dgm:pt>
    <dgm:pt modelId="{67F05E8B-16D8-444B-80AB-DECE79ECEBD6}" type="pres">
      <dgm:prSet presAssocID="{FEFF777A-49AD-4703-AE1C-0C4F0CED3EE4}" presName="Name19" presStyleLbl="parChTrans1D3" presStyleIdx="2" presStyleCnt="5"/>
      <dgm:spPr/>
    </dgm:pt>
    <dgm:pt modelId="{086E2BEB-D0CC-46FB-8792-42C3AB4E1626}" type="pres">
      <dgm:prSet presAssocID="{A71DB6E0-32DE-4560-9E4D-CEDFA1AE5CFE}" presName="Name21" presStyleCnt="0"/>
      <dgm:spPr/>
    </dgm:pt>
    <dgm:pt modelId="{BBE05E1C-717B-4019-818F-DED071BA5A13}" type="pres">
      <dgm:prSet presAssocID="{A71DB6E0-32DE-4560-9E4D-CEDFA1AE5CFE}" presName="level2Shape" presStyleLbl="asst1" presStyleIdx="3" presStyleCnt="9"/>
      <dgm:spPr/>
    </dgm:pt>
    <dgm:pt modelId="{415DE82C-869F-4E81-BB65-8211E2F4D48F}" type="pres">
      <dgm:prSet presAssocID="{A71DB6E0-32DE-4560-9E4D-CEDFA1AE5CFE}" presName="hierChild3" presStyleCnt="0"/>
      <dgm:spPr/>
    </dgm:pt>
    <dgm:pt modelId="{ACD8EF4C-40A3-4940-8BC4-5D20B88835A3}" type="pres">
      <dgm:prSet presAssocID="{CF9F73B1-9142-461E-A0D3-CC4B210F5A76}" presName="Name19" presStyleLbl="parChTrans1D3" presStyleIdx="3" presStyleCnt="5"/>
      <dgm:spPr/>
    </dgm:pt>
    <dgm:pt modelId="{848CFE23-02C2-4770-A76B-59E04E763904}" type="pres">
      <dgm:prSet presAssocID="{E94C98BF-09F9-441B-95BC-BA73A9F380E5}" presName="Name21" presStyleCnt="0"/>
      <dgm:spPr/>
    </dgm:pt>
    <dgm:pt modelId="{3DFE1F1D-A3F5-46EC-B659-F9CCCB302A0F}" type="pres">
      <dgm:prSet presAssocID="{E94C98BF-09F9-441B-95BC-BA73A9F380E5}" presName="level2Shape" presStyleLbl="asst1" presStyleIdx="4" presStyleCnt="9" custLinFactNeighborX="-16696" custLinFactNeighborY="-963"/>
      <dgm:spPr/>
    </dgm:pt>
    <dgm:pt modelId="{DAA80199-1357-4BFE-BC9A-C068F58CC59C}" type="pres">
      <dgm:prSet presAssocID="{E94C98BF-09F9-441B-95BC-BA73A9F380E5}" presName="hierChild3" presStyleCnt="0"/>
      <dgm:spPr/>
    </dgm:pt>
    <dgm:pt modelId="{A481E146-C70E-4036-80A5-A9955816582A}" type="pres">
      <dgm:prSet presAssocID="{ED6FCF4D-9041-469A-B897-AA0C2681EF1B}" presName="Name19" presStyleLbl="parChTrans1D4" presStyleIdx="0" presStyleCnt="2"/>
      <dgm:spPr/>
    </dgm:pt>
    <dgm:pt modelId="{9CC4F8EE-935A-46C9-AC5E-97E7852E3601}" type="pres">
      <dgm:prSet presAssocID="{48EB82DD-D272-402D-A207-559574B9840B}" presName="Name21" presStyleCnt="0"/>
      <dgm:spPr/>
    </dgm:pt>
    <dgm:pt modelId="{D5F8BF22-7EDF-43A3-8E3B-7ACF86A20775}" type="pres">
      <dgm:prSet presAssocID="{48EB82DD-D272-402D-A207-559574B9840B}" presName="level2Shape" presStyleLbl="asst1" presStyleIdx="5" presStyleCnt="9" custLinFactNeighborX="-16696" custLinFactNeighborY="-963"/>
      <dgm:spPr/>
    </dgm:pt>
    <dgm:pt modelId="{B0159F5C-D9F7-4A24-8130-0035192BD11A}" type="pres">
      <dgm:prSet presAssocID="{48EB82DD-D272-402D-A207-559574B9840B}" presName="hierChild3" presStyleCnt="0"/>
      <dgm:spPr/>
    </dgm:pt>
    <dgm:pt modelId="{073E0F43-6B79-4430-8D82-6B8FAF83BC46}" type="pres">
      <dgm:prSet presAssocID="{34384BED-456E-4D9A-92C4-9473DAD9B826}" presName="Name19" presStyleLbl="parChTrans1D4" presStyleIdx="1" presStyleCnt="2"/>
      <dgm:spPr/>
    </dgm:pt>
    <dgm:pt modelId="{62C9A1E8-ABF2-407E-94CA-950A9DBC9F68}" type="pres">
      <dgm:prSet presAssocID="{DD3CC03A-8A79-48C8-A35F-FB519FC61337}" presName="Name21" presStyleCnt="0"/>
      <dgm:spPr/>
    </dgm:pt>
    <dgm:pt modelId="{12F3E057-3DAF-4C68-9F07-6EA7C76B5B83}" type="pres">
      <dgm:prSet presAssocID="{DD3CC03A-8A79-48C8-A35F-FB519FC61337}" presName="level2Shape" presStyleLbl="asst1" presStyleIdx="6" presStyleCnt="9"/>
      <dgm:spPr/>
    </dgm:pt>
    <dgm:pt modelId="{1252EAA8-FC3F-491A-97AB-74ECA81686C5}" type="pres">
      <dgm:prSet presAssocID="{DD3CC03A-8A79-48C8-A35F-FB519FC61337}" presName="hierChild3" presStyleCnt="0"/>
      <dgm:spPr/>
    </dgm:pt>
    <dgm:pt modelId="{7033A40F-11C4-4F5E-BC83-F67546C3F53E}" type="pres">
      <dgm:prSet presAssocID="{8532B070-CA57-4CD0-9AA8-D9B5E4B43513}" presName="Name19" presStyleLbl="parChTrans1D3" presStyleIdx="4" presStyleCnt="5"/>
      <dgm:spPr/>
    </dgm:pt>
    <dgm:pt modelId="{795AEA1F-24F5-4E08-84EA-D7076ABC09BA}" type="pres">
      <dgm:prSet presAssocID="{1A09CD6F-D022-44BA-86D0-412EAE89B6E4}" presName="Name21" presStyleCnt="0"/>
      <dgm:spPr/>
    </dgm:pt>
    <dgm:pt modelId="{B2CAD373-21A2-4AC2-B710-C4EFF7028DB7}" type="pres">
      <dgm:prSet presAssocID="{1A09CD6F-D022-44BA-86D0-412EAE89B6E4}" presName="level2Shape" presStyleLbl="asst1" presStyleIdx="7" presStyleCnt="9"/>
      <dgm:spPr/>
    </dgm:pt>
    <dgm:pt modelId="{660405D3-845A-46B2-B72E-EB250E7E823E}" type="pres">
      <dgm:prSet presAssocID="{1A09CD6F-D022-44BA-86D0-412EAE89B6E4}" presName="hierChild3" presStyleCnt="0"/>
      <dgm:spPr/>
    </dgm:pt>
    <dgm:pt modelId="{4ADD091D-9EA9-4E60-A150-65EF0886B10B}" type="pres">
      <dgm:prSet presAssocID="{222FC312-70B3-44BC-9D57-C84429367FD4}" presName="Name19" presStyleLbl="parChTrans1D2" presStyleIdx="1" presStyleCnt="2"/>
      <dgm:spPr/>
    </dgm:pt>
    <dgm:pt modelId="{F338C7AA-9B6C-4708-B50A-59B2B3EB3BE2}" type="pres">
      <dgm:prSet presAssocID="{B10399D3-9CD7-49BB-91FD-F8C077DC7CFF}" presName="Name21" presStyleCnt="0"/>
      <dgm:spPr/>
    </dgm:pt>
    <dgm:pt modelId="{1F9A431C-E77F-41AA-AFCA-03CDF8F76D65}" type="pres">
      <dgm:prSet presAssocID="{B10399D3-9CD7-49BB-91FD-F8C077DC7CFF}" presName="level2Shape" presStyleLbl="asst1" presStyleIdx="8" presStyleCnt="9" custLinFactX="29945" custLinFactY="40856" custLinFactNeighborX="100000" custLinFactNeighborY="100000"/>
      <dgm:spPr/>
    </dgm:pt>
    <dgm:pt modelId="{CABE03E8-809F-4013-99FC-8426987E75B7}" type="pres">
      <dgm:prSet presAssocID="{B10399D3-9CD7-49BB-91FD-F8C077DC7CFF}" presName="hierChild3" presStyleCnt="0"/>
      <dgm:spPr/>
    </dgm:pt>
    <dgm:pt modelId="{D1287C40-C2F2-4C97-AF56-5D643D4CDC9B}" type="pres">
      <dgm:prSet presAssocID="{6B301E19-6391-4FF0-B2D5-7ECA6BDEB18B}" presName="bgShapesFlow" presStyleCnt="0"/>
      <dgm:spPr/>
    </dgm:pt>
  </dgm:ptLst>
  <dgm:cxnLst>
    <dgm:cxn modelId="{F22F220B-8B7C-49AB-AFB5-A376D8AEB653}" srcId="{C1AAAE07-1E12-4AF9-8A7A-71E3104AA8CB}" destId="{E94C98BF-09F9-441B-95BC-BA73A9F380E5}" srcOrd="3" destOrd="0" parTransId="{CF9F73B1-9142-461E-A0D3-CC4B210F5A76}" sibTransId="{D7D11087-41BA-4C37-9A16-FFB2C4A5078D}"/>
    <dgm:cxn modelId="{6D8B540F-6832-45AB-99E8-D5D33BDDE305}" srcId="{C1AAAE07-1E12-4AF9-8A7A-71E3104AA8CB}" destId="{A71DB6E0-32DE-4560-9E4D-CEDFA1AE5CFE}" srcOrd="2" destOrd="0" parTransId="{FEFF777A-49AD-4703-AE1C-0C4F0CED3EE4}" sibTransId="{D4E272C2-D5D6-4FDA-9908-A4D2C8D6587B}"/>
    <dgm:cxn modelId="{CE12321F-2FCF-4D2F-888E-11A6A1130E59}" srcId="{C1AAAE07-1E12-4AF9-8A7A-71E3104AA8CB}" destId="{25BF6666-A4A9-4B70-B49F-DA1B088BA352}" srcOrd="1" destOrd="0" parTransId="{AAC3A709-B8B0-4026-8BE7-890BD381F4AF}" sibTransId="{755FEB12-B1E4-47D1-A5F6-9CDC0A32D118}"/>
    <dgm:cxn modelId="{48F5502A-A646-4BE1-A8D9-0D0F1D002936}" srcId="{C1AAAE07-1E12-4AF9-8A7A-71E3104AA8CB}" destId="{629E1085-A5B2-4612-B720-3FE8B8E4119F}" srcOrd="0" destOrd="0" parTransId="{A8A0B13B-79D4-4EA7-A2B2-FE6C49248DBF}" sibTransId="{173F11D0-0766-4AFF-BEB0-1E03E61C523D}"/>
    <dgm:cxn modelId="{85165B2B-CE44-494E-91CE-E8F42CB011E3}" type="presOf" srcId="{A71DB6E0-32DE-4560-9E4D-CEDFA1AE5CFE}" destId="{BBE05E1C-717B-4019-818F-DED071BA5A13}" srcOrd="0" destOrd="0" presId="urn:microsoft.com/office/officeart/2005/8/layout/hierarchy6"/>
    <dgm:cxn modelId="{8F4DB32B-C864-4AFF-939F-5EC9C73A06AE}" type="presOf" srcId="{8532B070-CA57-4CD0-9AA8-D9B5E4B43513}" destId="{7033A40F-11C4-4F5E-BC83-F67546C3F53E}" srcOrd="0" destOrd="0" presId="urn:microsoft.com/office/officeart/2005/8/layout/hierarchy6"/>
    <dgm:cxn modelId="{456FEF30-51DD-4C94-B6EA-575821545C99}" type="presOf" srcId="{ED6FCF4D-9041-469A-B897-AA0C2681EF1B}" destId="{A481E146-C70E-4036-80A5-A9955816582A}" srcOrd="0" destOrd="0" presId="urn:microsoft.com/office/officeart/2005/8/layout/hierarchy6"/>
    <dgm:cxn modelId="{59C4533D-2DC3-4209-887D-310770DCE3D1}" type="presOf" srcId="{CF9F73B1-9142-461E-A0D3-CC4B210F5A76}" destId="{ACD8EF4C-40A3-4940-8BC4-5D20B88835A3}" srcOrd="0" destOrd="0" presId="urn:microsoft.com/office/officeart/2005/8/layout/hierarchy6"/>
    <dgm:cxn modelId="{18522867-ABCA-4C52-A1BA-65BF54B7A1E1}" type="presOf" srcId="{222FC312-70B3-44BC-9D57-C84429367FD4}" destId="{4ADD091D-9EA9-4E60-A150-65EF0886B10B}" srcOrd="0" destOrd="0" presId="urn:microsoft.com/office/officeart/2005/8/layout/hierarchy6"/>
    <dgm:cxn modelId="{A6D3DB67-1370-4CF5-95CE-365DE332893D}" type="presOf" srcId="{6FF60186-0786-4B8E-836F-491EBF2F5D4D}" destId="{02D1FDF2-A22D-4C89-B989-A2EB18FD5A2E}" srcOrd="0" destOrd="0" presId="urn:microsoft.com/office/officeart/2005/8/layout/hierarchy6"/>
    <dgm:cxn modelId="{9F0EEC6C-C8DE-42ED-9425-14E286950A6E}" type="presOf" srcId="{E94C98BF-09F9-441B-95BC-BA73A9F380E5}" destId="{3DFE1F1D-A3F5-46EC-B659-F9CCCB302A0F}" srcOrd="0" destOrd="0" presId="urn:microsoft.com/office/officeart/2005/8/layout/hierarchy6"/>
    <dgm:cxn modelId="{BA57C052-4CE4-423A-88C4-E448001C5A62}" srcId="{C1AAAE07-1E12-4AF9-8A7A-71E3104AA8CB}" destId="{1A09CD6F-D022-44BA-86D0-412EAE89B6E4}" srcOrd="4" destOrd="0" parTransId="{8532B070-CA57-4CD0-9AA8-D9B5E4B43513}" sibTransId="{8CC2E32E-C717-4F08-8AF3-99C341CA94F3}"/>
    <dgm:cxn modelId="{23E9757C-7FC8-47FE-AA66-60C0421A2FE3}" type="presOf" srcId="{A8A0B13B-79D4-4EA7-A2B2-FE6C49248DBF}" destId="{DC8B732F-7031-424E-B094-002543887A38}" srcOrd="0" destOrd="0" presId="urn:microsoft.com/office/officeart/2005/8/layout/hierarchy6"/>
    <dgm:cxn modelId="{915C3F84-C955-4426-91FC-DC438DF3AE2C}" type="presOf" srcId="{25BF6666-A4A9-4B70-B49F-DA1B088BA352}" destId="{48DD4533-1170-4E7E-BAA5-38853BEC686F}" srcOrd="0" destOrd="0" presId="urn:microsoft.com/office/officeart/2005/8/layout/hierarchy6"/>
    <dgm:cxn modelId="{95EA4B84-4AB4-4C09-85BA-F094500C76CA}" type="presOf" srcId="{B10399D3-9CD7-49BB-91FD-F8C077DC7CFF}" destId="{1F9A431C-E77F-41AA-AFCA-03CDF8F76D65}" srcOrd="0" destOrd="0" presId="urn:microsoft.com/office/officeart/2005/8/layout/hierarchy6"/>
    <dgm:cxn modelId="{46679684-1EE1-4999-9211-215960A277DD}" srcId="{6FF60186-0786-4B8E-836F-491EBF2F5D4D}" destId="{C1AAAE07-1E12-4AF9-8A7A-71E3104AA8CB}" srcOrd="0" destOrd="0" parTransId="{B010C54A-1513-491F-BAF2-EDC40A3589D2}" sibTransId="{41B09E1D-9FD9-4722-A8D4-9489909D38E5}"/>
    <dgm:cxn modelId="{DC2B1390-3B73-4CF2-88A1-462725B91ED6}" type="presOf" srcId="{629E1085-A5B2-4612-B720-3FE8B8E4119F}" destId="{CC6A703D-FC49-48E4-AA56-7A7ACF84419B}" srcOrd="0" destOrd="0" presId="urn:microsoft.com/office/officeart/2005/8/layout/hierarchy6"/>
    <dgm:cxn modelId="{86A524AD-C633-45DB-AF81-A1D00D88FCC0}" type="presOf" srcId="{B010C54A-1513-491F-BAF2-EDC40A3589D2}" destId="{4275E215-0173-4858-BE20-69D08E7185A7}" srcOrd="0" destOrd="0" presId="urn:microsoft.com/office/officeart/2005/8/layout/hierarchy6"/>
    <dgm:cxn modelId="{3044E8B6-3DED-424B-A8E9-B612191799B1}" type="presOf" srcId="{1A09CD6F-D022-44BA-86D0-412EAE89B6E4}" destId="{B2CAD373-21A2-4AC2-B710-C4EFF7028DB7}" srcOrd="0" destOrd="0" presId="urn:microsoft.com/office/officeart/2005/8/layout/hierarchy6"/>
    <dgm:cxn modelId="{CC7748B7-0C98-4643-AD6D-625948083E98}" srcId="{E94C98BF-09F9-441B-95BC-BA73A9F380E5}" destId="{48EB82DD-D272-402D-A207-559574B9840B}" srcOrd="0" destOrd="0" parTransId="{ED6FCF4D-9041-469A-B897-AA0C2681EF1B}" sibTransId="{C8FC1267-07BF-4C05-BA1A-A0A731DC272E}"/>
    <dgm:cxn modelId="{AA42DBC0-8AE7-4C94-89F6-679E97207BD3}" type="presOf" srcId="{48EB82DD-D272-402D-A207-559574B9840B}" destId="{D5F8BF22-7EDF-43A3-8E3B-7ACF86A20775}" srcOrd="0" destOrd="0" presId="urn:microsoft.com/office/officeart/2005/8/layout/hierarchy6"/>
    <dgm:cxn modelId="{966273C2-EBEE-4FA7-A847-040900D11125}" type="presOf" srcId="{C1AAAE07-1E12-4AF9-8A7A-71E3104AA8CB}" destId="{51A5E65C-DD7A-4CF6-99E3-0FB58810D33A}" srcOrd="0" destOrd="0" presId="urn:microsoft.com/office/officeart/2005/8/layout/hierarchy6"/>
    <dgm:cxn modelId="{CDA602C4-7D8F-4925-A648-EC1ACCCB52A6}" srcId="{6FF60186-0786-4B8E-836F-491EBF2F5D4D}" destId="{B10399D3-9CD7-49BB-91FD-F8C077DC7CFF}" srcOrd="1" destOrd="0" parTransId="{222FC312-70B3-44BC-9D57-C84429367FD4}" sibTransId="{FBB0ED14-725E-4028-9E89-1CAFE428ABA3}"/>
    <dgm:cxn modelId="{91496DCA-979C-497D-AD78-4F731AF27B9F}" type="presOf" srcId="{DD3CC03A-8A79-48C8-A35F-FB519FC61337}" destId="{12F3E057-3DAF-4C68-9F07-6EA7C76B5B83}" srcOrd="0" destOrd="0" presId="urn:microsoft.com/office/officeart/2005/8/layout/hierarchy6"/>
    <dgm:cxn modelId="{FCDF16D1-4010-46CA-89C1-277964BCCAF3}" type="presOf" srcId="{FEFF777A-49AD-4703-AE1C-0C4F0CED3EE4}" destId="{67F05E8B-16D8-444B-80AB-DECE79ECEBD6}" srcOrd="0" destOrd="0" presId="urn:microsoft.com/office/officeart/2005/8/layout/hierarchy6"/>
    <dgm:cxn modelId="{C15553D1-CB9C-4FB8-A44C-85DF17666A81}" srcId="{6B301E19-6391-4FF0-B2D5-7ECA6BDEB18B}" destId="{6FF60186-0786-4B8E-836F-491EBF2F5D4D}" srcOrd="0" destOrd="0" parTransId="{C255F45C-6E1B-4759-BB7E-7637F80F5957}" sibTransId="{77CC12AC-0CB3-40B9-A1E6-FCA02FD2F75D}"/>
    <dgm:cxn modelId="{59FC87DD-4C9D-4BAC-895F-C1B5E22E0BD3}" type="presOf" srcId="{6B301E19-6391-4FF0-B2D5-7ECA6BDEB18B}" destId="{5D6198E7-C8E3-4CF4-8E95-55D0B6BAC79C}" srcOrd="0" destOrd="0" presId="urn:microsoft.com/office/officeart/2005/8/layout/hierarchy6"/>
    <dgm:cxn modelId="{92C4D5E6-B13A-4C3B-BF90-0380826F5FCD}" type="presOf" srcId="{34384BED-456E-4D9A-92C4-9473DAD9B826}" destId="{073E0F43-6B79-4430-8D82-6B8FAF83BC46}" srcOrd="0" destOrd="0" presId="urn:microsoft.com/office/officeart/2005/8/layout/hierarchy6"/>
    <dgm:cxn modelId="{39255CFF-E5F1-4899-BF11-BF255853A0AA}" type="presOf" srcId="{AAC3A709-B8B0-4026-8BE7-890BD381F4AF}" destId="{6943C8E3-4521-4396-98C2-AD3AB9012A73}" srcOrd="0" destOrd="0" presId="urn:microsoft.com/office/officeart/2005/8/layout/hierarchy6"/>
    <dgm:cxn modelId="{25BB44FF-208C-4C5A-9210-63BDCE8DF107}" srcId="{E94C98BF-09F9-441B-95BC-BA73A9F380E5}" destId="{DD3CC03A-8A79-48C8-A35F-FB519FC61337}" srcOrd="1" destOrd="0" parTransId="{34384BED-456E-4D9A-92C4-9473DAD9B826}" sibTransId="{BDA6E287-3D1D-4854-BA25-61D08235119C}"/>
    <dgm:cxn modelId="{1F4E0F25-36F6-48AA-8FD7-91D841336CD7}" type="presParOf" srcId="{5D6198E7-C8E3-4CF4-8E95-55D0B6BAC79C}" destId="{9FDAD458-F365-4F41-A2DF-72FA00B08103}" srcOrd="0" destOrd="0" presId="urn:microsoft.com/office/officeart/2005/8/layout/hierarchy6"/>
    <dgm:cxn modelId="{032E39E9-4C10-439E-A16B-C389BEB80CB3}" type="presParOf" srcId="{9FDAD458-F365-4F41-A2DF-72FA00B08103}" destId="{191689E4-34B2-436B-8C4A-1F1E56DA2813}" srcOrd="0" destOrd="0" presId="urn:microsoft.com/office/officeart/2005/8/layout/hierarchy6"/>
    <dgm:cxn modelId="{66CA6C02-3E66-4545-8307-D7E9378C6C2C}" type="presParOf" srcId="{191689E4-34B2-436B-8C4A-1F1E56DA2813}" destId="{69CB9442-1E13-43ED-A230-B9FC9EC8B4F2}" srcOrd="0" destOrd="0" presId="urn:microsoft.com/office/officeart/2005/8/layout/hierarchy6"/>
    <dgm:cxn modelId="{559FE13D-7D85-4232-B1AD-697DE62C6D07}" type="presParOf" srcId="{69CB9442-1E13-43ED-A230-B9FC9EC8B4F2}" destId="{02D1FDF2-A22D-4C89-B989-A2EB18FD5A2E}" srcOrd="0" destOrd="0" presId="urn:microsoft.com/office/officeart/2005/8/layout/hierarchy6"/>
    <dgm:cxn modelId="{3B06C217-1EBD-4FF8-8817-A22400BCEF8C}" type="presParOf" srcId="{69CB9442-1E13-43ED-A230-B9FC9EC8B4F2}" destId="{B1D68F43-35A1-40F5-B025-E44406F5E928}" srcOrd="1" destOrd="0" presId="urn:microsoft.com/office/officeart/2005/8/layout/hierarchy6"/>
    <dgm:cxn modelId="{990BD686-A2C6-49F6-9C4D-2878BC7201F0}" type="presParOf" srcId="{B1D68F43-35A1-40F5-B025-E44406F5E928}" destId="{4275E215-0173-4858-BE20-69D08E7185A7}" srcOrd="0" destOrd="0" presId="urn:microsoft.com/office/officeart/2005/8/layout/hierarchy6"/>
    <dgm:cxn modelId="{9D55DF2A-2464-44C1-AC7D-69BF3CFBF719}" type="presParOf" srcId="{B1D68F43-35A1-40F5-B025-E44406F5E928}" destId="{E1CF107D-EB60-4BA3-BF2C-5A7932FDA4AA}" srcOrd="1" destOrd="0" presId="urn:microsoft.com/office/officeart/2005/8/layout/hierarchy6"/>
    <dgm:cxn modelId="{70FD29B9-27C5-449C-83F1-43B46B30A214}" type="presParOf" srcId="{E1CF107D-EB60-4BA3-BF2C-5A7932FDA4AA}" destId="{51A5E65C-DD7A-4CF6-99E3-0FB58810D33A}" srcOrd="0" destOrd="0" presId="urn:microsoft.com/office/officeart/2005/8/layout/hierarchy6"/>
    <dgm:cxn modelId="{DED621DE-34C0-4A93-9B49-97B2DE0F961D}" type="presParOf" srcId="{E1CF107D-EB60-4BA3-BF2C-5A7932FDA4AA}" destId="{5136687E-35F2-4024-9F3D-CA78C6C7CEEF}" srcOrd="1" destOrd="0" presId="urn:microsoft.com/office/officeart/2005/8/layout/hierarchy6"/>
    <dgm:cxn modelId="{FE478A7A-ABBE-4626-9B92-331A82FBF79F}" type="presParOf" srcId="{5136687E-35F2-4024-9F3D-CA78C6C7CEEF}" destId="{DC8B732F-7031-424E-B094-002543887A38}" srcOrd="0" destOrd="0" presId="urn:microsoft.com/office/officeart/2005/8/layout/hierarchy6"/>
    <dgm:cxn modelId="{BBBA2940-90E7-4B83-B043-D93597ED0D9A}" type="presParOf" srcId="{5136687E-35F2-4024-9F3D-CA78C6C7CEEF}" destId="{E8704709-0EC6-4A64-A2BF-5C60D257152E}" srcOrd="1" destOrd="0" presId="urn:microsoft.com/office/officeart/2005/8/layout/hierarchy6"/>
    <dgm:cxn modelId="{1042CE0E-F273-4E20-BDDA-1BAD5B7E8B66}" type="presParOf" srcId="{E8704709-0EC6-4A64-A2BF-5C60D257152E}" destId="{CC6A703D-FC49-48E4-AA56-7A7ACF84419B}" srcOrd="0" destOrd="0" presId="urn:microsoft.com/office/officeart/2005/8/layout/hierarchy6"/>
    <dgm:cxn modelId="{CA762D8A-CE67-4F09-B2EE-F2A515943106}" type="presParOf" srcId="{E8704709-0EC6-4A64-A2BF-5C60D257152E}" destId="{5801D8AB-F42F-4D01-A57F-3434826B0F76}" srcOrd="1" destOrd="0" presId="urn:microsoft.com/office/officeart/2005/8/layout/hierarchy6"/>
    <dgm:cxn modelId="{C32F34FA-8179-45BC-BC75-8A82870243E3}" type="presParOf" srcId="{5136687E-35F2-4024-9F3D-CA78C6C7CEEF}" destId="{6943C8E3-4521-4396-98C2-AD3AB9012A73}" srcOrd="2" destOrd="0" presId="urn:microsoft.com/office/officeart/2005/8/layout/hierarchy6"/>
    <dgm:cxn modelId="{256679E4-8F10-470C-A7C5-703E978B4238}" type="presParOf" srcId="{5136687E-35F2-4024-9F3D-CA78C6C7CEEF}" destId="{DD77B93A-3B80-450E-ABBE-42A904AD1175}" srcOrd="3" destOrd="0" presId="urn:microsoft.com/office/officeart/2005/8/layout/hierarchy6"/>
    <dgm:cxn modelId="{32365BFA-4C76-49D7-9B72-D3388A37E343}" type="presParOf" srcId="{DD77B93A-3B80-450E-ABBE-42A904AD1175}" destId="{48DD4533-1170-4E7E-BAA5-38853BEC686F}" srcOrd="0" destOrd="0" presId="urn:microsoft.com/office/officeart/2005/8/layout/hierarchy6"/>
    <dgm:cxn modelId="{AA338CB0-60FD-4699-8C00-1B39225E75ED}" type="presParOf" srcId="{DD77B93A-3B80-450E-ABBE-42A904AD1175}" destId="{E1EEF1E9-D9C9-4435-B788-B2956026420C}" srcOrd="1" destOrd="0" presId="urn:microsoft.com/office/officeart/2005/8/layout/hierarchy6"/>
    <dgm:cxn modelId="{265CD89D-1707-4B25-88AD-7E21886D8724}" type="presParOf" srcId="{5136687E-35F2-4024-9F3D-CA78C6C7CEEF}" destId="{67F05E8B-16D8-444B-80AB-DECE79ECEBD6}" srcOrd="4" destOrd="0" presId="urn:microsoft.com/office/officeart/2005/8/layout/hierarchy6"/>
    <dgm:cxn modelId="{B5E93096-BCC3-4FB0-BD74-D5757800B56E}" type="presParOf" srcId="{5136687E-35F2-4024-9F3D-CA78C6C7CEEF}" destId="{086E2BEB-D0CC-46FB-8792-42C3AB4E1626}" srcOrd="5" destOrd="0" presId="urn:microsoft.com/office/officeart/2005/8/layout/hierarchy6"/>
    <dgm:cxn modelId="{B150BA3F-EFEF-4F25-9B3B-602AE31A6A2E}" type="presParOf" srcId="{086E2BEB-D0CC-46FB-8792-42C3AB4E1626}" destId="{BBE05E1C-717B-4019-818F-DED071BA5A13}" srcOrd="0" destOrd="0" presId="urn:microsoft.com/office/officeart/2005/8/layout/hierarchy6"/>
    <dgm:cxn modelId="{5E4E52CB-6566-44A4-9FE1-E7B18CC17E10}" type="presParOf" srcId="{086E2BEB-D0CC-46FB-8792-42C3AB4E1626}" destId="{415DE82C-869F-4E81-BB65-8211E2F4D48F}" srcOrd="1" destOrd="0" presId="urn:microsoft.com/office/officeart/2005/8/layout/hierarchy6"/>
    <dgm:cxn modelId="{C8C82F8E-A76F-4EAA-93E5-DC43BA1134F0}" type="presParOf" srcId="{5136687E-35F2-4024-9F3D-CA78C6C7CEEF}" destId="{ACD8EF4C-40A3-4940-8BC4-5D20B88835A3}" srcOrd="6" destOrd="0" presId="urn:microsoft.com/office/officeart/2005/8/layout/hierarchy6"/>
    <dgm:cxn modelId="{53C18E69-FCB4-4051-8556-4968DA587435}" type="presParOf" srcId="{5136687E-35F2-4024-9F3D-CA78C6C7CEEF}" destId="{848CFE23-02C2-4770-A76B-59E04E763904}" srcOrd="7" destOrd="0" presId="urn:microsoft.com/office/officeart/2005/8/layout/hierarchy6"/>
    <dgm:cxn modelId="{2E8F98F9-04FC-4435-8B3C-FA0B50CA6247}" type="presParOf" srcId="{848CFE23-02C2-4770-A76B-59E04E763904}" destId="{3DFE1F1D-A3F5-46EC-B659-F9CCCB302A0F}" srcOrd="0" destOrd="0" presId="urn:microsoft.com/office/officeart/2005/8/layout/hierarchy6"/>
    <dgm:cxn modelId="{1C637703-50E3-4982-A8A9-9EF8B214CB9E}" type="presParOf" srcId="{848CFE23-02C2-4770-A76B-59E04E763904}" destId="{DAA80199-1357-4BFE-BC9A-C068F58CC59C}" srcOrd="1" destOrd="0" presId="urn:microsoft.com/office/officeart/2005/8/layout/hierarchy6"/>
    <dgm:cxn modelId="{0B5443E2-FD69-4B8A-B9BE-13F0093F1674}" type="presParOf" srcId="{DAA80199-1357-4BFE-BC9A-C068F58CC59C}" destId="{A481E146-C70E-4036-80A5-A9955816582A}" srcOrd="0" destOrd="0" presId="urn:microsoft.com/office/officeart/2005/8/layout/hierarchy6"/>
    <dgm:cxn modelId="{CAC7311D-2366-46C8-B4EA-9140A33333AA}" type="presParOf" srcId="{DAA80199-1357-4BFE-BC9A-C068F58CC59C}" destId="{9CC4F8EE-935A-46C9-AC5E-97E7852E3601}" srcOrd="1" destOrd="0" presId="urn:microsoft.com/office/officeart/2005/8/layout/hierarchy6"/>
    <dgm:cxn modelId="{487DACC4-69A8-451F-A2F7-DAED9A7789D8}" type="presParOf" srcId="{9CC4F8EE-935A-46C9-AC5E-97E7852E3601}" destId="{D5F8BF22-7EDF-43A3-8E3B-7ACF86A20775}" srcOrd="0" destOrd="0" presId="urn:microsoft.com/office/officeart/2005/8/layout/hierarchy6"/>
    <dgm:cxn modelId="{0BD000A7-120A-44EF-95A9-41896D6F63B8}" type="presParOf" srcId="{9CC4F8EE-935A-46C9-AC5E-97E7852E3601}" destId="{B0159F5C-D9F7-4A24-8130-0035192BD11A}" srcOrd="1" destOrd="0" presId="urn:microsoft.com/office/officeart/2005/8/layout/hierarchy6"/>
    <dgm:cxn modelId="{6BBA18C4-438B-44EA-8579-FC07688BF1CC}" type="presParOf" srcId="{DAA80199-1357-4BFE-BC9A-C068F58CC59C}" destId="{073E0F43-6B79-4430-8D82-6B8FAF83BC46}" srcOrd="2" destOrd="0" presId="urn:microsoft.com/office/officeart/2005/8/layout/hierarchy6"/>
    <dgm:cxn modelId="{C85A7D45-62F7-468B-9D94-F5DF1130D8F3}" type="presParOf" srcId="{DAA80199-1357-4BFE-BC9A-C068F58CC59C}" destId="{62C9A1E8-ABF2-407E-94CA-950A9DBC9F68}" srcOrd="3" destOrd="0" presId="urn:microsoft.com/office/officeart/2005/8/layout/hierarchy6"/>
    <dgm:cxn modelId="{EC7F15F2-C7D9-4036-848E-F0A710AC308A}" type="presParOf" srcId="{62C9A1E8-ABF2-407E-94CA-950A9DBC9F68}" destId="{12F3E057-3DAF-4C68-9F07-6EA7C76B5B83}" srcOrd="0" destOrd="0" presId="urn:microsoft.com/office/officeart/2005/8/layout/hierarchy6"/>
    <dgm:cxn modelId="{0E10B8D7-FF4C-4F1C-9DF0-9B1DFA490DB1}" type="presParOf" srcId="{62C9A1E8-ABF2-407E-94CA-950A9DBC9F68}" destId="{1252EAA8-FC3F-491A-97AB-74ECA81686C5}" srcOrd="1" destOrd="0" presId="urn:microsoft.com/office/officeart/2005/8/layout/hierarchy6"/>
    <dgm:cxn modelId="{BD370E26-64B1-4231-B696-8C13E0A22BF4}" type="presParOf" srcId="{5136687E-35F2-4024-9F3D-CA78C6C7CEEF}" destId="{7033A40F-11C4-4F5E-BC83-F67546C3F53E}" srcOrd="8" destOrd="0" presId="urn:microsoft.com/office/officeart/2005/8/layout/hierarchy6"/>
    <dgm:cxn modelId="{A099FDFF-76F7-4AA5-BB87-A89B612E3BD6}" type="presParOf" srcId="{5136687E-35F2-4024-9F3D-CA78C6C7CEEF}" destId="{795AEA1F-24F5-4E08-84EA-D7076ABC09BA}" srcOrd="9" destOrd="0" presId="urn:microsoft.com/office/officeart/2005/8/layout/hierarchy6"/>
    <dgm:cxn modelId="{355EE3E3-0844-45FF-85E8-F177188A1F77}" type="presParOf" srcId="{795AEA1F-24F5-4E08-84EA-D7076ABC09BA}" destId="{B2CAD373-21A2-4AC2-B710-C4EFF7028DB7}" srcOrd="0" destOrd="0" presId="urn:microsoft.com/office/officeart/2005/8/layout/hierarchy6"/>
    <dgm:cxn modelId="{4EFC9502-D1BA-49E4-84DF-4B10B321559C}" type="presParOf" srcId="{795AEA1F-24F5-4E08-84EA-D7076ABC09BA}" destId="{660405D3-845A-46B2-B72E-EB250E7E823E}" srcOrd="1" destOrd="0" presId="urn:microsoft.com/office/officeart/2005/8/layout/hierarchy6"/>
    <dgm:cxn modelId="{8A176651-EC84-4A11-BB5C-506718E44383}" type="presParOf" srcId="{B1D68F43-35A1-40F5-B025-E44406F5E928}" destId="{4ADD091D-9EA9-4E60-A150-65EF0886B10B}" srcOrd="2" destOrd="0" presId="urn:microsoft.com/office/officeart/2005/8/layout/hierarchy6"/>
    <dgm:cxn modelId="{6D5E75D6-B642-4560-BE51-E452AAEBEF4E}" type="presParOf" srcId="{B1D68F43-35A1-40F5-B025-E44406F5E928}" destId="{F338C7AA-9B6C-4708-B50A-59B2B3EB3BE2}" srcOrd="3" destOrd="0" presId="urn:microsoft.com/office/officeart/2005/8/layout/hierarchy6"/>
    <dgm:cxn modelId="{F60C6C24-E70A-4280-A193-4AA08D0A517C}" type="presParOf" srcId="{F338C7AA-9B6C-4708-B50A-59B2B3EB3BE2}" destId="{1F9A431C-E77F-41AA-AFCA-03CDF8F76D65}" srcOrd="0" destOrd="0" presId="urn:microsoft.com/office/officeart/2005/8/layout/hierarchy6"/>
    <dgm:cxn modelId="{835ED354-F9D5-4CFD-82F0-2B3BF60041DA}" type="presParOf" srcId="{F338C7AA-9B6C-4708-B50A-59B2B3EB3BE2}" destId="{CABE03E8-809F-4013-99FC-8426987E75B7}" srcOrd="1" destOrd="0" presId="urn:microsoft.com/office/officeart/2005/8/layout/hierarchy6"/>
    <dgm:cxn modelId="{1FBAD555-6C6E-4D9B-8FE6-916B6CA95694}" type="presParOf" srcId="{5D6198E7-C8E3-4CF4-8E95-55D0B6BAC79C}" destId="{D1287C40-C2F2-4C97-AF56-5D643D4CDC9B}"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301E19-6391-4FF0-B2D5-7ECA6BDEB18B}" type="doc">
      <dgm:prSet loTypeId="urn:microsoft.com/office/officeart/2005/8/layout/hierarchy6" loCatId="hierarchy" qsTypeId="urn:microsoft.com/office/officeart/2005/8/quickstyle/simple5" qsCatId="simple" csTypeId="urn:microsoft.com/office/officeart/2005/8/colors/accent4_4" csCatId="accent4" phldr="1"/>
      <dgm:spPr/>
      <dgm:t>
        <a:bodyPr/>
        <a:lstStyle/>
        <a:p>
          <a:endParaRPr lang="en-US"/>
        </a:p>
      </dgm:t>
    </dgm:pt>
    <dgm:pt modelId="{6FF60186-0786-4B8E-836F-491EBF2F5D4D}">
      <dgm:prSet phldrT="[Text]"/>
      <dgm:spPr/>
      <dgm:t>
        <a:bodyPr/>
        <a:lstStyle/>
        <a:p>
          <a:r>
            <a:rPr lang="fr-CA" noProof="0" dirty="0">
              <a:solidFill>
                <a:schemeClr val="tx1"/>
              </a:solidFill>
              <a:latin typeface="Franklin Gothic Medium Cond" panose="020B0606030402020204" pitchFamily="34" charset="0"/>
            </a:rPr>
            <a:t>PRÉSIDENT NATIONAL</a:t>
          </a:r>
        </a:p>
      </dgm:t>
    </dgm:pt>
    <dgm:pt modelId="{C255F45C-6E1B-4759-BB7E-7637F80F5957}" type="par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77CC12AC-0CB3-40B9-A1E6-FCA02FD2F75D}" type="sib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C1AAAE07-1E12-4AF9-8A7A-71E3104AA8CB}" type="asst">
      <dgm:prSet phldrT="[Text]" custT="1"/>
      <dgm:spPr/>
      <dgm:t>
        <a:bodyPr/>
        <a:lstStyle/>
        <a:p>
          <a:r>
            <a:rPr lang="fr-CA" sz="1800" noProof="0" dirty="0">
              <a:solidFill>
                <a:schemeClr val="tx1"/>
              </a:solidFill>
              <a:latin typeface="Franklin Gothic Medium Cond" panose="020B0606030402020204" pitchFamily="34" charset="0"/>
            </a:rPr>
            <a:t>Directrice</a:t>
          </a:r>
          <a:endParaRPr lang="fr-CA" sz="1600" noProof="0" dirty="0">
            <a:solidFill>
              <a:schemeClr val="tx1"/>
            </a:solidFill>
            <a:latin typeface="Franklin Gothic Medium Cond" panose="020B0606030402020204" pitchFamily="34" charset="0"/>
          </a:endParaRPr>
        </a:p>
      </dgm:t>
    </dgm:pt>
    <dgm:pt modelId="{B010C54A-1513-491F-BAF2-EDC40A3589D2}" type="parTrans" cxnId="{46679684-1EE1-4999-9211-215960A277DD}">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41B09E1D-9FD9-4722-A8D4-9489909D38E5}" type="sibTrans" cxnId="{46679684-1EE1-4999-9211-215960A277DD}">
      <dgm:prSet/>
      <dgm:spPr/>
      <dgm:t>
        <a:bodyPr/>
        <a:lstStyle/>
        <a:p>
          <a:endParaRPr lang="en-US">
            <a:solidFill>
              <a:schemeClr val="tx1"/>
            </a:solidFill>
            <a:latin typeface="Franklin Gothic Medium Cond" panose="020B0606030402020204" pitchFamily="34" charset="0"/>
          </a:endParaRPr>
        </a:p>
      </dgm:t>
    </dgm:pt>
    <dgm:pt modelId="{FC280265-5BB6-40D6-94E4-2FCF63629768}" type="asst">
      <dgm:prSet phldrT="[Text]"/>
      <dgm:spPr/>
      <dgm:t>
        <a:bodyPr/>
        <a:lstStyle/>
        <a:p>
          <a:r>
            <a:rPr lang="fr-CA" noProof="0" dirty="0">
              <a:solidFill>
                <a:schemeClr val="tx1"/>
              </a:solidFill>
              <a:latin typeface="Franklin Gothic Medium Cond" panose="020B0606030402020204" pitchFamily="34" charset="0"/>
            </a:rPr>
            <a:t>Commis de la distribution du courrier/ réceptionniste</a:t>
          </a:r>
        </a:p>
      </dgm:t>
    </dgm:pt>
    <dgm:pt modelId="{5AC2D82F-996D-4A12-8857-F21428C9610C}" type="parTrans" cxnId="{2F8B2503-8AB7-48DC-A48D-042F009DBBCE}">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34E3FB63-53EE-4593-BD51-1C78109E030A}" type="sibTrans" cxnId="{2F8B2503-8AB7-48DC-A48D-042F009DBBCE}">
      <dgm:prSet/>
      <dgm:spPr/>
      <dgm:t>
        <a:bodyPr/>
        <a:lstStyle/>
        <a:p>
          <a:endParaRPr lang="en-US"/>
        </a:p>
      </dgm:t>
    </dgm:pt>
    <dgm:pt modelId="{629E1085-A5B2-4612-B720-3FE8B8E4119F}" type="asst">
      <dgm:prSet phldrT="[Text]"/>
      <dgm:spPr/>
      <dgm:t>
        <a:bodyPr/>
        <a:lstStyle/>
        <a:p>
          <a:r>
            <a:rPr lang="fr-CA" noProof="0" dirty="0">
              <a:solidFill>
                <a:schemeClr val="tx1"/>
              </a:solidFill>
              <a:latin typeface="Franklin Gothic Medium Cond" panose="020B0606030402020204" pitchFamily="34" charset="0"/>
            </a:rPr>
            <a:t>Adjoint administrative</a:t>
          </a:r>
        </a:p>
      </dgm:t>
    </dgm:pt>
    <dgm:pt modelId="{173F11D0-0766-4AFF-BEB0-1E03E61C523D}" type="sibTrans" cxnId="{48F5502A-A646-4BE1-A8D9-0D0F1D002936}">
      <dgm:prSet/>
      <dgm:spPr/>
      <dgm:t>
        <a:bodyPr/>
        <a:lstStyle/>
        <a:p>
          <a:endParaRPr lang="en-US">
            <a:solidFill>
              <a:schemeClr val="tx1"/>
            </a:solidFill>
            <a:latin typeface="Franklin Gothic Medium Cond" panose="020B0606030402020204" pitchFamily="34" charset="0"/>
          </a:endParaRPr>
        </a:p>
      </dgm:t>
    </dgm:pt>
    <dgm:pt modelId="{A8A0B13B-79D4-4EA7-A2B2-FE6C49248DBF}" type="parTrans" cxnId="{48F5502A-A646-4BE1-A8D9-0D0F1D002936}">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53C6FDC0-5CB4-456C-A610-43BFC2985EB0}" type="asst">
      <dgm:prSet phldrT="[Text]"/>
      <dgm:spPr/>
      <dgm:t>
        <a:bodyPr/>
        <a:lstStyle/>
        <a:p>
          <a:r>
            <a:rPr lang="fr-CA" noProof="0" dirty="0">
              <a:solidFill>
                <a:schemeClr val="tx1"/>
              </a:solidFill>
              <a:latin typeface="Franklin Gothic Medium Cond" panose="020B0606030402020204" pitchFamily="34" charset="0"/>
            </a:rPr>
            <a:t>Agente des finances</a:t>
          </a:r>
        </a:p>
      </dgm:t>
    </dgm:pt>
    <dgm:pt modelId="{1174246F-120F-4784-A3EA-583032D30B02}" type="parTrans" cxnId="{AC9C6F01-BAB5-467D-ABCF-10E202363437}">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2BA137A2-5E62-47F5-BC52-352E7D36C7AF}" type="sibTrans" cxnId="{AC9C6F01-BAB5-467D-ABCF-10E202363437}">
      <dgm:prSet/>
      <dgm:spPr/>
      <dgm:t>
        <a:bodyPr/>
        <a:lstStyle/>
        <a:p>
          <a:endParaRPr lang="en-US"/>
        </a:p>
      </dgm:t>
    </dgm:pt>
    <dgm:pt modelId="{2F99F925-C3DB-4EE7-A120-0DBED37F32C0}" type="asst">
      <dgm:prSet phldrT="[Text]"/>
      <dgm:spPr>
        <a:noFill/>
      </dgm:spPr>
      <dgm:t>
        <a:bodyPr/>
        <a:lstStyle/>
        <a:p>
          <a:endParaRPr lang="fr-CA" noProof="0" dirty="0">
            <a:solidFill>
              <a:schemeClr val="tx1"/>
            </a:solidFill>
            <a:latin typeface="Franklin Gothic Medium Cond" panose="020B0606030402020204" pitchFamily="34" charset="0"/>
          </a:endParaRPr>
        </a:p>
      </dgm:t>
    </dgm:pt>
    <dgm:pt modelId="{D0AFDEC2-092F-4CA1-94BF-E86DE1693C63}" type="sibTrans" cxnId="{19664D63-9D82-48B6-A6B5-F900098ADB3B}">
      <dgm:prSet/>
      <dgm:spPr/>
      <dgm:t>
        <a:bodyPr/>
        <a:lstStyle/>
        <a:p>
          <a:endParaRPr lang="en-US"/>
        </a:p>
      </dgm:t>
    </dgm:pt>
    <dgm:pt modelId="{9C7270B2-CED9-447A-A7A9-11D924BE7F8A}" type="parTrans" cxnId="{19664D63-9D82-48B6-A6B5-F900098ADB3B}">
      <dgm:prSet/>
      <dgm:spPr>
        <a:ln>
          <a:noFill/>
        </a:ln>
      </dgm:spPr>
      <dgm:t>
        <a:bodyPr/>
        <a:lstStyle/>
        <a:p>
          <a:endParaRPr lang="fr-CA" noProof="0" dirty="0"/>
        </a:p>
      </dgm:t>
    </dgm:pt>
    <dgm:pt modelId="{5D6198E7-C8E3-4CF4-8E95-55D0B6BAC79C}" type="pres">
      <dgm:prSet presAssocID="{6B301E19-6391-4FF0-B2D5-7ECA6BDEB18B}" presName="mainComposite" presStyleCnt="0">
        <dgm:presLayoutVars>
          <dgm:chPref val="1"/>
          <dgm:dir/>
          <dgm:animOne val="branch"/>
          <dgm:animLvl val="lvl"/>
          <dgm:resizeHandles val="exact"/>
        </dgm:presLayoutVars>
      </dgm:prSet>
      <dgm:spPr/>
    </dgm:pt>
    <dgm:pt modelId="{9FDAD458-F365-4F41-A2DF-72FA00B08103}" type="pres">
      <dgm:prSet presAssocID="{6B301E19-6391-4FF0-B2D5-7ECA6BDEB18B}" presName="hierFlow" presStyleCnt="0"/>
      <dgm:spPr/>
    </dgm:pt>
    <dgm:pt modelId="{191689E4-34B2-436B-8C4A-1F1E56DA2813}" type="pres">
      <dgm:prSet presAssocID="{6B301E19-6391-4FF0-B2D5-7ECA6BDEB18B}" presName="hierChild1" presStyleCnt="0">
        <dgm:presLayoutVars>
          <dgm:chPref val="1"/>
          <dgm:animOne val="branch"/>
          <dgm:animLvl val="lvl"/>
        </dgm:presLayoutVars>
      </dgm:prSet>
      <dgm:spPr/>
    </dgm:pt>
    <dgm:pt modelId="{69CB9442-1E13-43ED-A230-B9FC9EC8B4F2}" type="pres">
      <dgm:prSet presAssocID="{6FF60186-0786-4B8E-836F-491EBF2F5D4D}" presName="Name14" presStyleCnt="0"/>
      <dgm:spPr/>
    </dgm:pt>
    <dgm:pt modelId="{02D1FDF2-A22D-4C89-B989-A2EB18FD5A2E}" type="pres">
      <dgm:prSet presAssocID="{6FF60186-0786-4B8E-836F-491EBF2F5D4D}" presName="level1Shape" presStyleLbl="node0" presStyleIdx="0" presStyleCnt="1">
        <dgm:presLayoutVars>
          <dgm:chPref val="3"/>
        </dgm:presLayoutVars>
      </dgm:prSet>
      <dgm:spPr/>
    </dgm:pt>
    <dgm:pt modelId="{B1D68F43-35A1-40F5-B025-E44406F5E928}" type="pres">
      <dgm:prSet presAssocID="{6FF60186-0786-4B8E-836F-491EBF2F5D4D}" presName="hierChild2" presStyleCnt="0"/>
      <dgm:spPr/>
    </dgm:pt>
    <dgm:pt modelId="{4275E215-0173-4858-BE20-69D08E7185A7}" type="pres">
      <dgm:prSet presAssocID="{B010C54A-1513-491F-BAF2-EDC40A3589D2}" presName="Name19" presStyleLbl="parChTrans1D2" presStyleIdx="0" presStyleCnt="1"/>
      <dgm:spPr/>
    </dgm:pt>
    <dgm:pt modelId="{E1CF107D-EB60-4BA3-BF2C-5A7932FDA4AA}" type="pres">
      <dgm:prSet presAssocID="{C1AAAE07-1E12-4AF9-8A7A-71E3104AA8CB}" presName="Name21" presStyleCnt="0"/>
      <dgm:spPr/>
    </dgm:pt>
    <dgm:pt modelId="{51A5E65C-DD7A-4CF6-99E3-0FB58810D33A}" type="pres">
      <dgm:prSet presAssocID="{C1AAAE07-1E12-4AF9-8A7A-71E3104AA8CB}" presName="level2Shape" presStyleLbl="asst1" presStyleIdx="0" presStyleCnt="5"/>
      <dgm:spPr/>
    </dgm:pt>
    <dgm:pt modelId="{5136687E-35F2-4024-9F3D-CA78C6C7CEEF}" type="pres">
      <dgm:prSet presAssocID="{C1AAAE07-1E12-4AF9-8A7A-71E3104AA8CB}" presName="hierChild3" presStyleCnt="0"/>
      <dgm:spPr/>
    </dgm:pt>
    <dgm:pt modelId="{50B9885E-FB89-4480-B06B-25B6F9608DAB}" type="pres">
      <dgm:prSet presAssocID="{1174246F-120F-4784-A3EA-583032D30B02}" presName="Name19" presStyleLbl="parChTrans1D3" presStyleIdx="0" presStyleCnt="3"/>
      <dgm:spPr/>
    </dgm:pt>
    <dgm:pt modelId="{22764FB4-501E-4C87-9BA7-9BA8F2AF96C0}" type="pres">
      <dgm:prSet presAssocID="{53C6FDC0-5CB4-456C-A610-43BFC2985EB0}" presName="Name21" presStyleCnt="0"/>
      <dgm:spPr/>
    </dgm:pt>
    <dgm:pt modelId="{C3DDCB11-29D0-44C0-90BA-1D47F0B7AD6D}" type="pres">
      <dgm:prSet presAssocID="{53C6FDC0-5CB4-456C-A610-43BFC2985EB0}" presName="level2Shape" presStyleLbl="asst1" presStyleIdx="1" presStyleCnt="5"/>
      <dgm:spPr/>
    </dgm:pt>
    <dgm:pt modelId="{285EA67F-BBFD-47E8-914A-2AA9E1CE22E7}" type="pres">
      <dgm:prSet presAssocID="{53C6FDC0-5CB4-456C-A610-43BFC2985EB0}" presName="hierChild3" presStyleCnt="0"/>
      <dgm:spPr/>
    </dgm:pt>
    <dgm:pt modelId="{DC8B732F-7031-424E-B094-002543887A38}" type="pres">
      <dgm:prSet presAssocID="{A8A0B13B-79D4-4EA7-A2B2-FE6C49248DBF}" presName="Name19" presStyleLbl="parChTrans1D3" presStyleIdx="1" presStyleCnt="3"/>
      <dgm:spPr/>
    </dgm:pt>
    <dgm:pt modelId="{E8704709-0EC6-4A64-A2BF-5C60D257152E}" type="pres">
      <dgm:prSet presAssocID="{629E1085-A5B2-4612-B720-3FE8B8E4119F}" presName="Name21" presStyleCnt="0"/>
      <dgm:spPr/>
    </dgm:pt>
    <dgm:pt modelId="{CC6A703D-FC49-48E4-AA56-7A7ACF84419B}" type="pres">
      <dgm:prSet presAssocID="{629E1085-A5B2-4612-B720-3FE8B8E4119F}" presName="level2Shape" presStyleLbl="asst1" presStyleIdx="2" presStyleCnt="5" custLinFactY="39694" custLinFactNeighborX="0" custLinFactNeighborY="100000"/>
      <dgm:spPr/>
    </dgm:pt>
    <dgm:pt modelId="{5801D8AB-F42F-4D01-A57F-3434826B0F76}" type="pres">
      <dgm:prSet presAssocID="{629E1085-A5B2-4612-B720-3FE8B8E4119F}" presName="hierChild3" presStyleCnt="0"/>
      <dgm:spPr/>
    </dgm:pt>
    <dgm:pt modelId="{958424FD-401D-4D7A-B82D-F90F7D788869}" type="pres">
      <dgm:prSet presAssocID="{5AC2D82F-996D-4A12-8857-F21428C9610C}" presName="Name19" presStyleLbl="parChTrans1D3" presStyleIdx="2" presStyleCnt="3"/>
      <dgm:spPr/>
    </dgm:pt>
    <dgm:pt modelId="{2CC932C1-199F-4C3F-8B19-BA492B657CE0}" type="pres">
      <dgm:prSet presAssocID="{FC280265-5BB6-40D6-94E4-2FCF63629768}" presName="Name21" presStyleCnt="0"/>
      <dgm:spPr/>
    </dgm:pt>
    <dgm:pt modelId="{624D2979-58CD-4100-B3E3-099C51A2AA5A}" type="pres">
      <dgm:prSet presAssocID="{FC280265-5BB6-40D6-94E4-2FCF63629768}" presName="level2Shape" presStyleLbl="asst1" presStyleIdx="3" presStyleCnt="5" custLinFactY="40847" custLinFactNeighborX="168" custLinFactNeighborY="100000"/>
      <dgm:spPr/>
    </dgm:pt>
    <dgm:pt modelId="{CDFBA691-24B3-4018-85EA-9B9C989908F8}" type="pres">
      <dgm:prSet presAssocID="{FC280265-5BB6-40D6-94E4-2FCF63629768}" presName="hierChild3" presStyleCnt="0"/>
      <dgm:spPr/>
    </dgm:pt>
    <dgm:pt modelId="{FD5E4552-B7C7-4769-A369-12D252C3F09E}" type="pres">
      <dgm:prSet presAssocID="{9C7270B2-CED9-447A-A7A9-11D924BE7F8A}" presName="Name19" presStyleLbl="parChTrans1D4" presStyleIdx="0" presStyleCnt="1"/>
      <dgm:spPr/>
    </dgm:pt>
    <dgm:pt modelId="{93B4175F-FE7C-4554-9CAD-96B95037825A}" type="pres">
      <dgm:prSet presAssocID="{2F99F925-C3DB-4EE7-A120-0DBED37F32C0}" presName="Name21" presStyleCnt="0"/>
      <dgm:spPr/>
    </dgm:pt>
    <dgm:pt modelId="{4E9A16A8-4473-4816-92FD-36854817DAE9}" type="pres">
      <dgm:prSet presAssocID="{2F99F925-C3DB-4EE7-A120-0DBED37F32C0}" presName="level2Shape" presStyleLbl="asst1" presStyleIdx="4" presStyleCnt="5" custLinFactNeighborX="168" custLinFactNeighborY="1665"/>
      <dgm:spPr/>
    </dgm:pt>
    <dgm:pt modelId="{13D85C61-6A8E-4E27-8ACA-579945CF36B1}" type="pres">
      <dgm:prSet presAssocID="{2F99F925-C3DB-4EE7-A120-0DBED37F32C0}" presName="hierChild3" presStyleCnt="0"/>
      <dgm:spPr/>
    </dgm:pt>
    <dgm:pt modelId="{D1287C40-C2F2-4C97-AF56-5D643D4CDC9B}" type="pres">
      <dgm:prSet presAssocID="{6B301E19-6391-4FF0-B2D5-7ECA6BDEB18B}" presName="bgShapesFlow" presStyleCnt="0"/>
      <dgm:spPr/>
    </dgm:pt>
  </dgm:ptLst>
  <dgm:cxnLst>
    <dgm:cxn modelId="{AC9C6F01-BAB5-467D-ABCF-10E202363437}" srcId="{C1AAAE07-1E12-4AF9-8A7A-71E3104AA8CB}" destId="{53C6FDC0-5CB4-456C-A610-43BFC2985EB0}" srcOrd="0" destOrd="0" parTransId="{1174246F-120F-4784-A3EA-583032D30B02}" sibTransId="{2BA137A2-5E62-47F5-BC52-352E7D36C7AF}"/>
    <dgm:cxn modelId="{2F8B2503-8AB7-48DC-A48D-042F009DBBCE}" srcId="{C1AAAE07-1E12-4AF9-8A7A-71E3104AA8CB}" destId="{FC280265-5BB6-40D6-94E4-2FCF63629768}" srcOrd="2" destOrd="0" parTransId="{5AC2D82F-996D-4A12-8857-F21428C9610C}" sibTransId="{34E3FB63-53EE-4593-BD51-1C78109E030A}"/>
    <dgm:cxn modelId="{48F5502A-A646-4BE1-A8D9-0D0F1D002936}" srcId="{C1AAAE07-1E12-4AF9-8A7A-71E3104AA8CB}" destId="{629E1085-A5B2-4612-B720-3FE8B8E4119F}" srcOrd="1" destOrd="0" parTransId="{A8A0B13B-79D4-4EA7-A2B2-FE6C49248DBF}" sibTransId="{173F11D0-0766-4AFF-BEB0-1E03E61C523D}"/>
    <dgm:cxn modelId="{FFAC2F3A-AA20-4886-B39B-EB43149E7CA9}" type="presOf" srcId="{53C6FDC0-5CB4-456C-A610-43BFC2985EB0}" destId="{C3DDCB11-29D0-44C0-90BA-1D47F0B7AD6D}" srcOrd="0" destOrd="0" presId="urn:microsoft.com/office/officeart/2005/8/layout/hierarchy6"/>
    <dgm:cxn modelId="{19664D63-9D82-48B6-A6B5-F900098ADB3B}" srcId="{FC280265-5BB6-40D6-94E4-2FCF63629768}" destId="{2F99F925-C3DB-4EE7-A120-0DBED37F32C0}" srcOrd="0" destOrd="0" parTransId="{9C7270B2-CED9-447A-A7A9-11D924BE7F8A}" sibTransId="{D0AFDEC2-092F-4CA1-94BF-E86DE1693C63}"/>
    <dgm:cxn modelId="{A6D3DB67-1370-4CF5-95CE-365DE332893D}" type="presOf" srcId="{6FF60186-0786-4B8E-836F-491EBF2F5D4D}" destId="{02D1FDF2-A22D-4C89-B989-A2EB18FD5A2E}" srcOrd="0" destOrd="0" presId="urn:microsoft.com/office/officeart/2005/8/layout/hierarchy6"/>
    <dgm:cxn modelId="{23E9757C-7FC8-47FE-AA66-60C0421A2FE3}" type="presOf" srcId="{A8A0B13B-79D4-4EA7-A2B2-FE6C49248DBF}" destId="{DC8B732F-7031-424E-B094-002543887A38}" srcOrd="0" destOrd="0" presId="urn:microsoft.com/office/officeart/2005/8/layout/hierarchy6"/>
    <dgm:cxn modelId="{407AFA7D-CABD-4E61-9226-51985BA41E92}" type="presOf" srcId="{5AC2D82F-996D-4A12-8857-F21428C9610C}" destId="{958424FD-401D-4D7A-B82D-F90F7D788869}" srcOrd="0" destOrd="0" presId="urn:microsoft.com/office/officeart/2005/8/layout/hierarchy6"/>
    <dgm:cxn modelId="{46679684-1EE1-4999-9211-215960A277DD}" srcId="{6FF60186-0786-4B8E-836F-491EBF2F5D4D}" destId="{C1AAAE07-1E12-4AF9-8A7A-71E3104AA8CB}" srcOrd="0" destOrd="0" parTransId="{B010C54A-1513-491F-BAF2-EDC40A3589D2}" sibTransId="{41B09E1D-9FD9-4722-A8D4-9489909D38E5}"/>
    <dgm:cxn modelId="{DC2B1390-3B73-4CF2-88A1-462725B91ED6}" type="presOf" srcId="{629E1085-A5B2-4612-B720-3FE8B8E4119F}" destId="{CC6A703D-FC49-48E4-AA56-7A7ACF84419B}" srcOrd="0" destOrd="0" presId="urn:microsoft.com/office/officeart/2005/8/layout/hierarchy6"/>
    <dgm:cxn modelId="{86A524AD-C633-45DB-AF81-A1D00D88FCC0}" type="presOf" srcId="{B010C54A-1513-491F-BAF2-EDC40A3589D2}" destId="{4275E215-0173-4858-BE20-69D08E7185A7}" srcOrd="0" destOrd="0" presId="urn:microsoft.com/office/officeart/2005/8/layout/hierarchy6"/>
    <dgm:cxn modelId="{610996B3-F48E-4728-8B9C-87730F06EF17}" type="presOf" srcId="{1174246F-120F-4784-A3EA-583032D30B02}" destId="{50B9885E-FB89-4480-B06B-25B6F9608DAB}" srcOrd="0" destOrd="0" presId="urn:microsoft.com/office/officeart/2005/8/layout/hierarchy6"/>
    <dgm:cxn modelId="{966273C2-EBEE-4FA7-A847-040900D11125}" type="presOf" srcId="{C1AAAE07-1E12-4AF9-8A7A-71E3104AA8CB}" destId="{51A5E65C-DD7A-4CF6-99E3-0FB58810D33A}" srcOrd="0" destOrd="0" presId="urn:microsoft.com/office/officeart/2005/8/layout/hierarchy6"/>
    <dgm:cxn modelId="{C15553D1-CB9C-4FB8-A44C-85DF17666A81}" srcId="{6B301E19-6391-4FF0-B2D5-7ECA6BDEB18B}" destId="{6FF60186-0786-4B8E-836F-491EBF2F5D4D}" srcOrd="0" destOrd="0" parTransId="{C255F45C-6E1B-4759-BB7E-7637F80F5957}" sibTransId="{77CC12AC-0CB3-40B9-A1E6-FCA02FD2F75D}"/>
    <dgm:cxn modelId="{59FC87DD-4C9D-4BAC-895F-C1B5E22E0BD3}" type="presOf" srcId="{6B301E19-6391-4FF0-B2D5-7ECA6BDEB18B}" destId="{5D6198E7-C8E3-4CF4-8E95-55D0B6BAC79C}" srcOrd="0" destOrd="0" presId="urn:microsoft.com/office/officeart/2005/8/layout/hierarchy6"/>
    <dgm:cxn modelId="{3402C5E2-783C-48DD-95F5-C4753CD01636}" type="presOf" srcId="{2F99F925-C3DB-4EE7-A120-0DBED37F32C0}" destId="{4E9A16A8-4473-4816-92FD-36854817DAE9}" srcOrd="0" destOrd="0" presId="urn:microsoft.com/office/officeart/2005/8/layout/hierarchy6"/>
    <dgm:cxn modelId="{6C4C11EC-8738-4118-9D83-4A09FC41E29D}" type="presOf" srcId="{FC280265-5BB6-40D6-94E4-2FCF63629768}" destId="{624D2979-58CD-4100-B3E3-099C51A2AA5A}" srcOrd="0" destOrd="0" presId="urn:microsoft.com/office/officeart/2005/8/layout/hierarchy6"/>
    <dgm:cxn modelId="{891B51F3-82A7-48E9-9B28-F4453462CE98}" type="presOf" srcId="{9C7270B2-CED9-447A-A7A9-11D924BE7F8A}" destId="{FD5E4552-B7C7-4769-A369-12D252C3F09E}" srcOrd="0" destOrd="0" presId="urn:microsoft.com/office/officeart/2005/8/layout/hierarchy6"/>
    <dgm:cxn modelId="{1F4E0F25-36F6-48AA-8FD7-91D841336CD7}" type="presParOf" srcId="{5D6198E7-C8E3-4CF4-8E95-55D0B6BAC79C}" destId="{9FDAD458-F365-4F41-A2DF-72FA00B08103}" srcOrd="0" destOrd="0" presId="urn:microsoft.com/office/officeart/2005/8/layout/hierarchy6"/>
    <dgm:cxn modelId="{032E39E9-4C10-439E-A16B-C389BEB80CB3}" type="presParOf" srcId="{9FDAD458-F365-4F41-A2DF-72FA00B08103}" destId="{191689E4-34B2-436B-8C4A-1F1E56DA2813}" srcOrd="0" destOrd="0" presId="urn:microsoft.com/office/officeart/2005/8/layout/hierarchy6"/>
    <dgm:cxn modelId="{66CA6C02-3E66-4545-8307-D7E9378C6C2C}" type="presParOf" srcId="{191689E4-34B2-436B-8C4A-1F1E56DA2813}" destId="{69CB9442-1E13-43ED-A230-B9FC9EC8B4F2}" srcOrd="0" destOrd="0" presId="urn:microsoft.com/office/officeart/2005/8/layout/hierarchy6"/>
    <dgm:cxn modelId="{559FE13D-7D85-4232-B1AD-697DE62C6D07}" type="presParOf" srcId="{69CB9442-1E13-43ED-A230-B9FC9EC8B4F2}" destId="{02D1FDF2-A22D-4C89-B989-A2EB18FD5A2E}" srcOrd="0" destOrd="0" presId="urn:microsoft.com/office/officeart/2005/8/layout/hierarchy6"/>
    <dgm:cxn modelId="{3B06C217-1EBD-4FF8-8817-A22400BCEF8C}" type="presParOf" srcId="{69CB9442-1E13-43ED-A230-B9FC9EC8B4F2}" destId="{B1D68F43-35A1-40F5-B025-E44406F5E928}" srcOrd="1" destOrd="0" presId="urn:microsoft.com/office/officeart/2005/8/layout/hierarchy6"/>
    <dgm:cxn modelId="{990BD686-A2C6-49F6-9C4D-2878BC7201F0}" type="presParOf" srcId="{B1D68F43-35A1-40F5-B025-E44406F5E928}" destId="{4275E215-0173-4858-BE20-69D08E7185A7}" srcOrd="0" destOrd="0" presId="urn:microsoft.com/office/officeart/2005/8/layout/hierarchy6"/>
    <dgm:cxn modelId="{9D55DF2A-2464-44C1-AC7D-69BF3CFBF719}" type="presParOf" srcId="{B1D68F43-35A1-40F5-B025-E44406F5E928}" destId="{E1CF107D-EB60-4BA3-BF2C-5A7932FDA4AA}" srcOrd="1" destOrd="0" presId="urn:microsoft.com/office/officeart/2005/8/layout/hierarchy6"/>
    <dgm:cxn modelId="{70FD29B9-27C5-449C-83F1-43B46B30A214}" type="presParOf" srcId="{E1CF107D-EB60-4BA3-BF2C-5A7932FDA4AA}" destId="{51A5E65C-DD7A-4CF6-99E3-0FB58810D33A}" srcOrd="0" destOrd="0" presId="urn:microsoft.com/office/officeart/2005/8/layout/hierarchy6"/>
    <dgm:cxn modelId="{DED621DE-34C0-4A93-9B49-97B2DE0F961D}" type="presParOf" srcId="{E1CF107D-EB60-4BA3-BF2C-5A7932FDA4AA}" destId="{5136687E-35F2-4024-9F3D-CA78C6C7CEEF}" srcOrd="1" destOrd="0" presId="urn:microsoft.com/office/officeart/2005/8/layout/hierarchy6"/>
    <dgm:cxn modelId="{74E1427B-45F7-4A1B-9476-8E7BCB33888C}" type="presParOf" srcId="{5136687E-35F2-4024-9F3D-CA78C6C7CEEF}" destId="{50B9885E-FB89-4480-B06B-25B6F9608DAB}" srcOrd="0" destOrd="0" presId="urn:microsoft.com/office/officeart/2005/8/layout/hierarchy6"/>
    <dgm:cxn modelId="{65BDC30A-CD58-4B31-BBB7-F50D9A16B0D2}" type="presParOf" srcId="{5136687E-35F2-4024-9F3D-CA78C6C7CEEF}" destId="{22764FB4-501E-4C87-9BA7-9BA8F2AF96C0}" srcOrd="1" destOrd="0" presId="urn:microsoft.com/office/officeart/2005/8/layout/hierarchy6"/>
    <dgm:cxn modelId="{B59890CA-9F58-4B87-A384-9C28A80A407A}" type="presParOf" srcId="{22764FB4-501E-4C87-9BA7-9BA8F2AF96C0}" destId="{C3DDCB11-29D0-44C0-90BA-1D47F0B7AD6D}" srcOrd="0" destOrd="0" presId="urn:microsoft.com/office/officeart/2005/8/layout/hierarchy6"/>
    <dgm:cxn modelId="{82413137-5766-4CD4-97D0-B6EF88250A7F}" type="presParOf" srcId="{22764FB4-501E-4C87-9BA7-9BA8F2AF96C0}" destId="{285EA67F-BBFD-47E8-914A-2AA9E1CE22E7}" srcOrd="1" destOrd="0" presId="urn:microsoft.com/office/officeart/2005/8/layout/hierarchy6"/>
    <dgm:cxn modelId="{FE478A7A-ABBE-4626-9B92-331A82FBF79F}" type="presParOf" srcId="{5136687E-35F2-4024-9F3D-CA78C6C7CEEF}" destId="{DC8B732F-7031-424E-B094-002543887A38}" srcOrd="2" destOrd="0" presId="urn:microsoft.com/office/officeart/2005/8/layout/hierarchy6"/>
    <dgm:cxn modelId="{BBBA2940-90E7-4B83-B043-D93597ED0D9A}" type="presParOf" srcId="{5136687E-35F2-4024-9F3D-CA78C6C7CEEF}" destId="{E8704709-0EC6-4A64-A2BF-5C60D257152E}" srcOrd="3" destOrd="0" presId="urn:microsoft.com/office/officeart/2005/8/layout/hierarchy6"/>
    <dgm:cxn modelId="{1042CE0E-F273-4E20-BDDA-1BAD5B7E8B66}" type="presParOf" srcId="{E8704709-0EC6-4A64-A2BF-5C60D257152E}" destId="{CC6A703D-FC49-48E4-AA56-7A7ACF84419B}" srcOrd="0" destOrd="0" presId="urn:microsoft.com/office/officeart/2005/8/layout/hierarchy6"/>
    <dgm:cxn modelId="{CA762D8A-CE67-4F09-B2EE-F2A515943106}" type="presParOf" srcId="{E8704709-0EC6-4A64-A2BF-5C60D257152E}" destId="{5801D8AB-F42F-4D01-A57F-3434826B0F76}" srcOrd="1" destOrd="0" presId="urn:microsoft.com/office/officeart/2005/8/layout/hierarchy6"/>
    <dgm:cxn modelId="{8357D3CD-FF62-4B0A-957B-971D858B436F}" type="presParOf" srcId="{5136687E-35F2-4024-9F3D-CA78C6C7CEEF}" destId="{958424FD-401D-4D7A-B82D-F90F7D788869}" srcOrd="4" destOrd="0" presId="urn:microsoft.com/office/officeart/2005/8/layout/hierarchy6"/>
    <dgm:cxn modelId="{A8C06D86-724A-48AB-B564-D267D52CEF93}" type="presParOf" srcId="{5136687E-35F2-4024-9F3D-CA78C6C7CEEF}" destId="{2CC932C1-199F-4C3F-8B19-BA492B657CE0}" srcOrd="5" destOrd="0" presId="urn:microsoft.com/office/officeart/2005/8/layout/hierarchy6"/>
    <dgm:cxn modelId="{A71902C5-B6CE-401C-8666-DC710522B3F2}" type="presParOf" srcId="{2CC932C1-199F-4C3F-8B19-BA492B657CE0}" destId="{624D2979-58CD-4100-B3E3-099C51A2AA5A}" srcOrd="0" destOrd="0" presId="urn:microsoft.com/office/officeart/2005/8/layout/hierarchy6"/>
    <dgm:cxn modelId="{B609F46F-AB1A-48F9-969B-AA8F21CD379B}" type="presParOf" srcId="{2CC932C1-199F-4C3F-8B19-BA492B657CE0}" destId="{CDFBA691-24B3-4018-85EA-9B9C989908F8}" srcOrd="1" destOrd="0" presId="urn:microsoft.com/office/officeart/2005/8/layout/hierarchy6"/>
    <dgm:cxn modelId="{E94BD468-6C0E-4692-8784-ACE1B9F2FD29}" type="presParOf" srcId="{CDFBA691-24B3-4018-85EA-9B9C989908F8}" destId="{FD5E4552-B7C7-4769-A369-12D252C3F09E}" srcOrd="0" destOrd="0" presId="urn:microsoft.com/office/officeart/2005/8/layout/hierarchy6"/>
    <dgm:cxn modelId="{3A28BE73-9409-4EC7-9746-2745A2D18579}" type="presParOf" srcId="{CDFBA691-24B3-4018-85EA-9B9C989908F8}" destId="{93B4175F-FE7C-4554-9CAD-96B95037825A}" srcOrd="1" destOrd="0" presId="urn:microsoft.com/office/officeart/2005/8/layout/hierarchy6"/>
    <dgm:cxn modelId="{08B2460F-8726-48EC-9C86-175E90E07B55}" type="presParOf" srcId="{93B4175F-FE7C-4554-9CAD-96B95037825A}" destId="{4E9A16A8-4473-4816-92FD-36854817DAE9}" srcOrd="0" destOrd="0" presId="urn:microsoft.com/office/officeart/2005/8/layout/hierarchy6"/>
    <dgm:cxn modelId="{8FE6958E-14E3-4B52-B3C6-CB6D0B6D2CA5}" type="presParOf" srcId="{93B4175F-FE7C-4554-9CAD-96B95037825A}" destId="{13D85C61-6A8E-4E27-8ACA-579945CF36B1}" srcOrd="1" destOrd="0" presId="urn:microsoft.com/office/officeart/2005/8/layout/hierarchy6"/>
    <dgm:cxn modelId="{1FBAD555-6C6E-4D9B-8FE6-916B6CA95694}" type="presParOf" srcId="{5D6198E7-C8E3-4CF4-8E95-55D0B6BAC79C}" destId="{D1287C40-C2F2-4C97-AF56-5D643D4CDC9B}" srcOrd="1" destOrd="0" presId="urn:microsoft.com/office/officeart/2005/8/layout/hierarchy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301E19-6391-4FF0-B2D5-7ECA6BDEB18B}" type="doc">
      <dgm:prSet loTypeId="urn:microsoft.com/office/officeart/2005/8/layout/hierarchy6" loCatId="hierarchy" qsTypeId="urn:microsoft.com/office/officeart/2005/8/quickstyle/simple5" qsCatId="simple" csTypeId="urn:microsoft.com/office/officeart/2005/8/colors/accent4_4" csCatId="accent4" phldr="1"/>
      <dgm:spPr/>
      <dgm:t>
        <a:bodyPr/>
        <a:lstStyle/>
        <a:p>
          <a:endParaRPr lang="en-US"/>
        </a:p>
      </dgm:t>
    </dgm:pt>
    <dgm:pt modelId="{6FF60186-0786-4B8E-836F-491EBF2F5D4D}">
      <dgm:prSet phldrT="[Text]"/>
      <dgm:spPr/>
      <dgm:t>
        <a:bodyPr/>
        <a:lstStyle/>
        <a:p>
          <a:r>
            <a:rPr lang="fr-CA" noProof="0" dirty="0">
              <a:solidFill>
                <a:schemeClr val="tx1"/>
              </a:solidFill>
              <a:latin typeface="Franklin Gothic Medium Cond" panose="020B0606030402020204" pitchFamily="34" charset="0"/>
            </a:rPr>
            <a:t>PRÉSIDENT NATIONAL</a:t>
          </a:r>
        </a:p>
      </dgm:t>
    </dgm:pt>
    <dgm:pt modelId="{C255F45C-6E1B-4759-BB7E-7637F80F5957}" type="par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77CC12AC-0CB3-40B9-A1E6-FCA02FD2F75D}" type="sibTrans" cxnId="{C15553D1-CB9C-4FB8-A44C-85DF17666A81}">
      <dgm:prSet/>
      <dgm:spPr/>
      <dgm:t>
        <a:bodyPr/>
        <a:lstStyle/>
        <a:p>
          <a:endParaRPr lang="en-US">
            <a:solidFill>
              <a:schemeClr val="tx1"/>
            </a:solidFill>
            <a:latin typeface="Franklin Gothic Medium Cond" panose="020B0606030402020204" pitchFamily="34" charset="0"/>
          </a:endParaRPr>
        </a:p>
      </dgm:t>
    </dgm:pt>
    <dgm:pt modelId="{C1AAAE07-1E12-4AF9-8A7A-71E3104AA8CB}" type="asst">
      <dgm:prSet phldrT="[Text]" custT="1"/>
      <dgm:spPr/>
      <dgm:t>
        <a:bodyPr/>
        <a:lstStyle/>
        <a:p>
          <a:r>
            <a:rPr lang="fr-CA" sz="1600" noProof="0" dirty="0">
              <a:solidFill>
                <a:schemeClr val="tx1"/>
              </a:solidFill>
              <a:latin typeface="Franklin Gothic Medium Cond" panose="020B0606030402020204" pitchFamily="34" charset="0"/>
            </a:rPr>
            <a:t>Directrice</a:t>
          </a:r>
          <a:endParaRPr lang="fr-CA" sz="1200" noProof="0" dirty="0">
            <a:solidFill>
              <a:schemeClr val="tx1"/>
            </a:solidFill>
            <a:latin typeface="Franklin Gothic Medium Cond" panose="020B0606030402020204" pitchFamily="34" charset="0"/>
          </a:endParaRPr>
        </a:p>
      </dgm:t>
    </dgm:pt>
    <dgm:pt modelId="{B010C54A-1513-491F-BAF2-EDC40A3589D2}" type="parTrans" cxnId="{46679684-1EE1-4999-9211-215960A277DD}">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41B09E1D-9FD9-4722-A8D4-9489909D38E5}" type="sibTrans" cxnId="{46679684-1EE1-4999-9211-215960A277DD}">
      <dgm:prSet/>
      <dgm:spPr/>
      <dgm:t>
        <a:bodyPr/>
        <a:lstStyle/>
        <a:p>
          <a:endParaRPr lang="en-US">
            <a:solidFill>
              <a:schemeClr val="tx1"/>
            </a:solidFill>
            <a:latin typeface="Franklin Gothic Medium Cond" panose="020B0606030402020204" pitchFamily="34" charset="0"/>
          </a:endParaRPr>
        </a:p>
      </dgm:t>
    </dgm:pt>
    <dgm:pt modelId="{629E1085-A5B2-4612-B720-3FE8B8E4119F}" type="asst">
      <dgm:prSet phldrT="[Text]"/>
      <dgm:spPr/>
      <dgm:t>
        <a:bodyPr/>
        <a:lstStyle/>
        <a:p>
          <a:r>
            <a:rPr lang="fr-CA" noProof="0" dirty="0">
              <a:solidFill>
                <a:schemeClr val="tx1"/>
              </a:solidFill>
              <a:latin typeface="Franklin Gothic Medium Cond" panose="020B0606030402020204" pitchFamily="34" charset="0"/>
            </a:rPr>
            <a:t>Conseillère principale à la directrice</a:t>
          </a:r>
        </a:p>
      </dgm:t>
    </dgm:pt>
    <dgm:pt modelId="{A8A0B13B-79D4-4EA7-A2B2-FE6C49248DBF}" type="parTrans" cxnId="{48F5502A-A646-4BE1-A8D9-0D0F1D002936}">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173F11D0-0766-4AFF-BEB0-1E03E61C523D}" type="sibTrans" cxnId="{48F5502A-A646-4BE1-A8D9-0D0F1D002936}">
      <dgm:prSet/>
      <dgm:spPr/>
      <dgm:t>
        <a:bodyPr/>
        <a:lstStyle/>
        <a:p>
          <a:endParaRPr lang="en-US">
            <a:solidFill>
              <a:schemeClr val="tx1"/>
            </a:solidFill>
            <a:latin typeface="Franklin Gothic Medium Cond" panose="020B0606030402020204" pitchFamily="34" charset="0"/>
          </a:endParaRPr>
        </a:p>
      </dgm:t>
    </dgm:pt>
    <dgm:pt modelId="{E94C98BF-09F9-441B-95BC-BA73A9F380E5}" type="asst">
      <dgm:prSet phldrT="[Text]"/>
      <dgm:spPr/>
      <dgm:t>
        <a:bodyPr/>
        <a:lstStyle/>
        <a:p>
          <a:r>
            <a:rPr lang="fr-CA" noProof="0" dirty="0">
              <a:solidFill>
                <a:schemeClr val="tx1"/>
              </a:solidFill>
              <a:latin typeface="Franklin Gothic Medium Cond" panose="020B0606030402020204" pitchFamily="34" charset="0"/>
            </a:rPr>
            <a:t>Spécialiste en communications stratégiques</a:t>
          </a:r>
        </a:p>
      </dgm:t>
    </dgm:pt>
    <dgm:pt modelId="{CF9F73B1-9142-461E-A0D3-CC4B210F5A76}" type="parTrans" cxnId="{F22F220B-8B7C-49AB-AFB5-A376D8AEB653}">
      <dgm:prSet>
        <dgm:style>
          <a:lnRef idx="1">
            <a:schemeClr val="dk1"/>
          </a:lnRef>
          <a:fillRef idx="0">
            <a:schemeClr val="dk1"/>
          </a:fillRef>
          <a:effectRef idx="0">
            <a:schemeClr val="dk1"/>
          </a:effectRef>
          <a:fontRef idx="minor">
            <a:schemeClr val="tx1"/>
          </a:fontRef>
        </dgm:style>
      </dgm:prSet>
      <dgm:spPr/>
      <dgm:t>
        <a:bodyPr/>
        <a:lstStyle/>
        <a:p>
          <a:endParaRPr lang="fr-CA" noProof="0" dirty="0">
            <a:solidFill>
              <a:schemeClr val="tx1"/>
            </a:solidFill>
            <a:latin typeface="Franklin Gothic Medium Cond" panose="020B0606030402020204" pitchFamily="34" charset="0"/>
          </a:endParaRPr>
        </a:p>
      </dgm:t>
    </dgm:pt>
    <dgm:pt modelId="{D7D11087-41BA-4C37-9A16-FFB2C4A5078D}" type="sibTrans" cxnId="{F22F220B-8B7C-49AB-AFB5-A376D8AEB653}">
      <dgm:prSet/>
      <dgm:spPr/>
      <dgm:t>
        <a:bodyPr/>
        <a:lstStyle/>
        <a:p>
          <a:endParaRPr lang="en-US">
            <a:solidFill>
              <a:schemeClr val="tx1"/>
            </a:solidFill>
            <a:latin typeface="Franklin Gothic Medium Cond" panose="020B0606030402020204" pitchFamily="34" charset="0"/>
          </a:endParaRPr>
        </a:p>
      </dgm:t>
    </dgm:pt>
    <dgm:pt modelId="{48EB82DD-D272-402D-A207-559574B9840B}" type="asst">
      <dgm:prSet phldrT="[Text]"/>
      <dgm:spPr/>
      <dgm:t>
        <a:bodyPr/>
        <a:lstStyle/>
        <a:p>
          <a:r>
            <a:rPr lang="fr-CA" noProof="0" dirty="0">
              <a:solidFill>
                <a:schemeClr val="tx1"/>
              </a:solidFill>
              <a:latin typeface="Franklin Gothic Medium Cond" panose="020B0606030402020204" pitchFamily="34" charset="0"/>
            </a:rPr>
            <a:t>Chercheur</a:t>
          </a:r>
        </a:p>
      </dgm:t>
    </dgm:pt>
    <dgm:pt modelId="{ED6FCF4D-9041-469A-B897-AA0C2681EF1B}" type="parTrans" cxnId="{CC7748B7-0C98-4643-AD6D-625948083E98}">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C8FC1267-07BF-4C05-BA1A-A0A731DC272E}" type="sibTrans" cxnId="{CC7748B7-0C98-4643-AD6D-625948083E98}">
      <dgm:prSet/>
      <dgm:spPr/>
      <dgm:t>
        <a:bodyPr/>
        <a:lstStyle/>
        <a:p>
          <a:endParaRPr lang="en-US"/>
        </a:p>
      </dgm:t>
    </dgm:pt>
    <dgm:pt modelId="{B10399D3-9CD7-49BB-91FD-F8C077DC7CFF}" type="asst">
      <dgm:prSet phldrT="[Text]"/>
      <dgm:spPr/>
      <dgm:t>
        <a:bodyPr/>
        <a:lstStyle/>
        <a:p>
          <a:r>
            <a:rPr lang="fr-FR" noProof="0" dirty="0">
              <a:solidFill>
                <a:schemeClr val="tx1"/>
              </a:solidFill>
              <a:latin typeface="Franklin Gothic Medium Cond" panose="020B0606030402020204" pitchFamily="34" charset="0"/>
            </a:rPr>
            <a:t>Adjointe exécutive au président national</a:t>
          </a:r>
          <a:endParaRPr lang="fr-CA" noProof="0" dirty="0">
            <a:solidFill>
              <a:schemeClr val="tx1"/>
            </a:solidFill>
            <a:latin typeface="Franklin Gothic Medium Cond" panose="020B0606030402020204" pitchFamily="34" charset="0"/>
          </a:endParaRPr>
        </a:p>
      </dgm:t>
    </dgm:pt>
    <dgm:pt modelId="{222FC312-70B3-44BC-9D57-C84429367FD4}" type="parTrans" cxnId="{CDA602C4-7D8F-4925-A648-EC1ACCCB52A6}">
      <dgm:prSet>
        <dgm:style>
          <a:lnRef idx="1">
            <a:schemeClr val="dk1"/>
          </a:lnRef>
          <a:fillRef idx="0">
            <a:schemeClr val="dk1"/>
          </a:fillRef>
          <a:effectRef idx="0">
            <a:schemeClr val="dk1"/>
          </a:effectRef>
          <a:fontRef idx="minor">
            <a:schemeClr val="tx1"/>
          </a:fontRef>
        </dgm:style>
      </dgm:prSet>
      <dgm:spPr/>
      <dgm:t>
        <a:bodyPr/>
        <a:lstStyle/>
        <a:p>
          <a:endParaRPr lang="fr-CA" noProof="0" dirty="0"/>
        </a:p>
      </dgm:t>
    </dgm:pt>
    <dgm:pt modelId="{FBB0ED14-725E-4028-9E89-1CAFE428ABA3}" type="sibTrans" cxnId="{CDA602C4-7D8F-4925-A648-EC1ACCCB52A6}">
      <dgm:prSet/>
      <dgm:spPr/>
      <dgm:t>
        <a:bodyPr/>
        <a:lstStyle/>
        <a:p>
          <a:endParaRPr lang="en-US"/>
        </a:p>
      </dgm:t>
    </dgm:pt>
    <dgm:pt modelId="{5D6198E7-C8E3-4CF4-8E95-55D0B6BAC79C}" type="pres">
      <dgm:prSet presAssocID="{6B301E19-6391-4FF0-B2D5-7ECA6BDEB18B}" presName="mainComposite" presStyleCnt="0">
        <dgm:presLayoutVars>
          <dgm:chPref val="1"/>
          <dgm:dir/>
          <dgm:animOne val="branch"/>
          <dgm:animLvl val="lvl"/>
          <dgm:resizeHandles val="exact"/>
        </dgm:presLayoutVars>
      </dgm:prSet>
      <dgm:spPr/>
    </dgm:pt>
    <dgm:pt modelId="{9FDAD458-F365-4F41-A2DF-72FA00B08103}" type="pres">
      <dgm:prSet presAssocID="{6B301E19-6391-4FF0-B2D5-7ECA6BDEB18B}" presName="hierFlow" presStyleCnt="0"/>
      <dgm:spPr/>
    </dgm:pt>
    <dgm:pt modelId="{191689E4-34B2-436B-8C4A-1F1E56DA2813}" type="pres">
      <dgm:prSet presAssocID="{6B301E19-6391-4FF0-B2D5-7ECA6BDEB18B}" presName="hierChild1" presStyleCnt="0">
        <dgm:presLayoutVars>
          <dgm:chPref val="1"/>
          <dgm:animOne val="branch"/>
          <dgm:animLvl val="lvl"/>
        </dgm:presLayoutVars>
      </dgm:prSet>
      <dgm:spPr/>
    </dgm:pt>
    <dgm:pt modelId="{69CB9442-1E13-43ED-A230-B9FC9EC8B4F2}" type="pres">
      <dgm:prSet presAssocID="{6FF60186-0786-4B8E-836F-491EBF2F5D4D}" presName="Name14" presStyleCnt="0"/>
      <dgm:spPr/>
    </dgm:pt>
    <dgm:pt modelId="{02D1FDF2-A22D-4C89-B989-A2EB18FD5A2E}" type="pres">
      <dgm:prSet presAssocID="{6FF60186-0786-4B8E-836F-491EBF2F5D4D}" presName="level1Shape" presStyleLbl="node0" presStyleIdx="0" presStyleCnt="1">
        <dgm:presLayoutVars>
          <dgm:chPref val="3"/>
        </dgm:presLayoutVars>
      </dgm:prSet>
      <dgm:spPr/>
    </dgm:pt>
    <dgm:pt modelId="{B1D68F43-35A1-40F5-B025-E44406F5E928}" type="pres">
      <dgm:prSet presAssocID="{6FF60186-0786-4B8E-836F-491EBF2F5D4D}" presName="hierChild2" presStyleCnt="0"/>
      <dgm:spPr/>
    </dgm:pt>
    <dgm:pt modelId="{4275E215-0173-4858-BE20-69D08E7185A7}" type="pres">
      <dgm:prSet presAssocID="{B010C54A-1513-491F-BAF2-EDC40A3589D2}" presName="Name19" presStyleLbl="parChTrans1D2" presStyleIdx="0" presStyleCnt="2"/>
      <dgm:spPr/>
    </dgm:pt>
    <dgm:pt modelId="{E1CF107D-EB60-4BA3-BF2C-5A7932FDA4AA}" type="pres">
      <dgm:prSet presAssocID="{C1AAAE07-1E12-4AF9-8A7A-71E3104AA8CB}" presName="Name21" presStyleCnt="0"/>
      <dgm:spPr/>
    </dgm:pt>
    <dgm:pt modelId="{51A5E65C-DD7A-4CF6-99E3-0FB58810D33A}" type="pres">
      <dgm:prSet presAssocID="{C1AAAE07-1E12-4AF9-8A7A-71E3104AA8CB}" presName="level2Shape" presStyleLbl="asst1" presStyleIdx="0" presStyleCnt="5"/>
      <dgm:spPr/>
    </dgm:pt>
    <dgm:pt modelId="{5136687E-35F2-4024-9F3D-CA78C6C7CEEF}" type="pres">
      <dgm:prSet presAssocID="{C1AAAE07-1E12-4AF9-8A7A-71E3104AA8CB}" presName="hierChild3" presStyleCnt="0"/>
      <dgm:spPr/>
    </dgm:pt>
    <dgm:pt modelId="{DC8B732F-7031-424E-B094-002543887A38}" type="pres">
      <dgm:prSet presAssocID="{A8A0B13B-79D4-4EA7-A2B2-FE6C49248DBF}" presName="Name19" presStyleLbl="parChTrans1D3" presStyleIdx="0" presStyleCnt="1"/>
      <dgm:spPr/>
    </dgm:pt>
    <dgm:pt modelId="{E8704709-0EC6-4A64-A2BF-5C60D257152E}" type="pres">
      <dgm:prSet presAssocID="{629E1085-A5B2-4612-B720-3FE8B8E4119F}" presName="Name21" presStyleCnt="0"/>
      <dgm:spPr/>
    </dgm:pt>
    <dgm:pt modelId="{CC6A703D-FC49-48E4-AA56-7A7ACF84419B}" type="pres">
      <dgm:prSet presAssocID="{629E1085-A5B2-4612-B720-3FE8B8E4119F}" presName="level2Shape" presStyleLbl="asst1" presStyleIdx="1" presStyleCnt="5"/>
      <dgm:spPr/>
    </dgm:pt>
    <dgm:pt modelId="{5801D8AB-F42F-4D01-A57F-3434826B0F76}" type="pres">
      <dgm:prSet presAssocID="{629E1085-A5B2-4612-B720-3FE8B8E4119F}" presName="hierChild3" presStyleCnt="0"/>
      <dgm:spPr/>
    </dgm:pt>
    <dgm:pt modelId="{ACD8EF4C-40A3-4940-8BC4-5D20B88835A3}" type="pres">
      <dgm:prSet presAssocID="{CF9F73B1-9142-461E-A0D3-CC4B210F5A76}" presName="Name19" presStyleLbl="parChTrans1D4" presStyleIdx="0" presStyleCnt="2"/>
      <dgm:spPr/>
    </dgm:pt>
    <dgm:pt modelId="{848CFE23-02C2-4770-A76B-59E04E763904}" type="pres">
      <dgm:prSet presAssocID="{E94C98BF-09F9-441B-95BC-BA73A9F380E5}" presName="Name21" presStyleCnt="0"/>
      <dgm:spPr/>
    </dgm:pt>
    <dgm:pt modelId="{3DFE1F1D-A3F5-46EC-B659-F9CCCB302A0F}" type="pres">
      <dgm:prSet presAssocID="{E94C98BF-09F9-441B-95BC-BA73A9F380E5}" presName="level2Shape" presStyleLbl="asst1" presStyleIdx="2" presStyleCnt="5"/>
      <dgm:spPr/>
    </dgm:pt>
    <dgm:pt modelId="{DAA80199-1357-4BFE-BC9A-C068F58CC59C}" type="pres">
      <dgm:prSet presAssocID="{E94C98BF-09F9-441B-95BC-BA73A9F380E5}" presName="hierChild3" presStyleCnt="0"/>
      <dgm:spPr/>
    </dgm:pt>
    <dgm:pt modelId="{A481E146-C70E-4036-80A5-A9955816582A}" type="pres">
      <dgm:prSet presAssocID="{ED6FCF4D-9041-469A-B897-AA0C2681EF1B}" presName="Name19" presStyleLbl="parChTrans1D4" presStyleIdx="1" presStyleCnt="2"/>
      <dgm:spPr/>
    </dgm:pt>
    <dgm:pt modelId="{9CC4F8EE-935A-46C9-AC5E-97E7852E3601}" type="pres">
      <dgm:prSet presAssocID="{48EB82DD-D272-402D-A207-559574B9840B}" presName="Name21" presStyleCnt="0"/>
      <dgm:spPr/>
    </dgm:pt>
    <dgm:pt modelId="{D5F8BF22-7EDF-43A3-8E3B-7ACF86A20775}" type="pres">
      <dgm:prSet presAssocID="{48EB82DD-D272-402D-A207-559574B9840B}" presName="level2Shape" presStyleLbl="asst1" presStyleIdx="3" presStyleCnt="5"/>
      <dgm:spPr/>
    </dgm:pt>
    <dgm:pt modelId="{B0159F5C-D9F7-4A24-8130-0035192BD11A}" type="pres">
      <dgm:prSet presAssocID="{48EB82DD-D272-402D-A207-559574B9840B}" presName="hierChild3" presStyleCnt="0"/>
      <dgm:spPr/>
    </dgm:pt>
    <dgm:pt modelId="{4ADD091D-9EA9-4E60-A150-65EF0886B10B}" type="pres">
      <dgm:prSet presAssocID="{222FC312-70B3-44BC-9D57-C84429367FD4}" presName="Name19" presStyleLbl="parChTrans1D2" presStyleIdx="1" presStyleCnt="2"/>
      <dgm:spPr/>
    </dgm:pt>
    <dgm:pt modelId="{F338C7AA-9B6C-4708-B50A-59B2B3EB3BE2}" type="pres">
      <dgm:prSet presAssocID="{B10399D3-9CD7-49BB-91FD-F8C077DC7CFF}" presName="Name21" presStyleCnt="0"/>
      <dgm:spPr/>
    </dgm:pt>
    <dgm:pt modelId="{1F9A431C-E77F-41AA-AFCA-03CDF8F76D65}" type="pres">
      <dgm:prSet presAssocID="{B10399D3-9CD7-49BB-91FD-F8C077DC7CFF}" presName="level2Shape" presStyleLbl="asst1" presStyleIdx="4" presStyleCnt="5" custLinFactY="100000" custLinFactNeighborX="48589" custLinFactNeighborY="178108"/>
      <dgm:spPr/>
    </dgm:pt>
    <dgm:pt modelId="{CABE03E8-809F-4013-99FC-8426987E75B7}" type="pres">
      <dgm:prSet presAssocID="{B10399D3-9CD7-49BB-91FD-F8C077DC7CFF}" presName="hierChild3" presStyleCnt="0"/>
      <dgm:spPr/>
    </dgm:pt>
    <dgm:pt modelId="{D1287C40-C2F2-4C97-AF56-5D643D4CDC9B}" type="pres">
      <dgm:prSet presAssocID="{6B301E19-6391-4FF0-B2D5-7ECA6BDEB18B}" presName="bgShapesFlow" presStyleCnt="0"/>
      <dgm:spPr/>
    </dgm:pt>
  </dgm:ptLst>
  <dgm:cxnLst>
    <dgm:cxn modelId="{F22F220B-8B7C-49AB-AFB5-A376D8AEB653}" srcId="{629E1085-A5B2-4612-B720-3FE8B8E4119F}" destId="{E94C98BF-09F9-441B-95BC-BA73A9F380E5}" srcOrd="0" destOrd="0" parTransId="{CF9F73B1-9142-461E-A0D3-CC4B210F5A76}" sibTransId="{D7D11087-41BA-4C37-9A16-FFB2C4A5078D}"/>
    <dgm:cxn modelId="{48F5502A-A646-4BE1-A8D9-0D0F1D002936}" srcId="{C1AAAE07-1E12-4AF9-8A7A-71E3104AA8CB}" destId="{629E1085-A5B2-4612-B720-3FE8B8E4119F}" srcOrd="0" destOrd="0" parTransId="{A8A0B13B-79D4-4EA7-A2B2-FE6C49248DBF}" sibTransId="{173F11D0-0766-4AFF-BEB0-1E03E61C523D}"/>
    <dgm:cxn modelId="{CFA3A03C-A3DE-40FA-ACFE-7CBE8B281EAB}" type="presOf" srcId="{E94C98BF-09F9-441B-95BC-BA73A9F380E5}" destId="{3DFE1F1D-A3F5-46EC-B659-F9CCCB302A0F}" srcOrd="0" destOrd="0" presId="urn:microsoft.com/office/officeart/2005/8/layout/hierarchy6"/>
    <dgm:cxn modelId="{18522867-ABCA-4C52-A1BA-65BF54B7A1E1}" type="presOf" srcId="{222FC312-70B3-44BC-9D57-C84429367FD4}" destId="{4ADD091D-9EA9-4E60-A150-65EF0886B10B}" srcOrd="0" destOrd="0" presId="urn:microsoft.com/office/officeart/2005/8/layout/hierarchy6"/>
    <dgm:cxn modelId="{A6D3DB67-1370-4CF5-95CE-365DE332893D}" type="presOf" srcId="{6FF60186-0786-4B8E-836F-491EBF2F5D4D}" destId="{02D1FDF2-A22D-4C89-B989-A2EB18FD5A2E}" srcOrd="0" destOrd="0" presId="urn:microsoft.com/office/officeart/2005/8/layout/hierarchy6"/>
    <dgm:cxn modelId="{23E9757C-7FC8-47FE-AA66-60C0421A2FE3}" type="presOf" srcId="{A8A0B13B-79D4-4EA7-A2B2-FE6C49248DBF}" destId="{DC8B732F-7031-424E-B094-002543887A38}" srcOrd="0" destOrd="0" presId="urn:microsoft.com/office/officeart/2005/8/layout/hierarchy6"/>
    <dgm:cxn modelId="{95EA4B84-4AB4-4C09-85BA-F094500C76CA}" type="presOf" srcId="{B10399D3-9CD7-49BB-91FD-F8C077DC7CFF}" destId="{1F9A431C-E77F-41AA-AFCA-03CDF8F76D65}" srcOrd="0" destOrd="0" presId="urn:microsoft.com/office/officeart/2005/8/layout/hierarchy6"/>
    <dgm:cxn modelId="{46679684-1EE1-4999-9211-215960A277DD}" srcId="{6FF60186-0786-4B8E-836F-491EBF2F5D4D}" destId="{C1AAAE07-1E12-4AF9-8A7A-71E3104AA8CB}" srcOrd="0" destOrd="0" parTransId="{B010C54A-1513-491F-BAF2-EDC40A3589D2}" sibTransId="{41B09E1D-9FD9-4722-A8D4-9489909D38E5}"/>
    <dgm:cxn modelId="{DC2B1390-3B73-4CF2-88A1-462725B91ED6}" type="presOf" srcId="{629E1085-A5B2-4612-B720-3FE8B8E4119F}" destId="{CC6A703D-FC49-48E4-AA56-7A7ACF84419B}" srcOrd="0" destOrd="0" presId="urn:microsoft.com/office/officeart/2005/8/layout/hierarchy6"/>
    <dgm:cxn modelId="{F4456E98-EE1D-487E-AF37-3538E14CE455}" type="presOf" srcId="{ED6FCF4D-9041-469A-B897-AA0C2681EF1B}" destId="{A481E146-C70E-4036-80A5-A9955816582A}" srcOrd="0" destOrd="0" presId="urn:microsoft.com/office/officeart/2005/8/layout/hierarchy6"/>
    <dgm:cxn modelId="{86A524AD-C633-45DB-AF81-A1D00D88FCC0}" type="presOf" srcId="{B010C54A-1513-491F-BAF2-EDC40A3589D2}" destId="{4275E215-0173-4858-BE20-69D08E7185A7}" srcOrd="0" destOrd="0" presId="urn:microsoft.com/office/officeart/2005/8/layout/hierarchy6"/>
    <dgm:cxn modelId="{CC7748B7-0C98-4643-AD6D-625948083E98}" srcId="{629E1085-A5B2-4612-B720-3FE8B8E4119F}" destId="{48EB82DD-D272-402D-A207-559574B9840B}" srcOrd="1" destOrd="0" parTransId="{ED6FCF4D-9041-469A-B897-AA0C2681EF1B}" sibTransId="{C8FC1267-07BF-4C05-BA1A-A0A731DC272E}"/>
    <dgm:cxn modelId="{966273C2-EBEE-4FA7-A847-040900D11125}" type="presOf" srcId="{C1AAAE07-1E12-4AF9-8A7A-71E3104AA8CB}" destId="{51A5E65C-DD7A-4CF6-99E3-0FB58810D33A}" srcOrd="0" destOrd="0" presId="urn:microsoft.com/office/officeart/2005/8/layout/hierarchy6"/>
    <dgm:cxn modelId="{CDA602C4-7D8F-4925-A648-EC1ACCCB52A6}" srcId="{6FF60186-0786-4B8E-836F-491EBF2F5D4D}" destId="{B10399D3-9CD7-49BB-91FD-F8C077DC7CFF}" srcOrd="1" destOrd="0" parTransId="{222FC312-70B3-44BC-9D57-C84429367FD4}" sibTransId="{FBB0ED14-725E-4028-9E89-1CAFE428ABA3}"/>
    <dgm:cxn modelId="{C15553D1-CB9C-4FB8-A44C-85DF17666A81}" srcId="{6B301E19-6391-4FF0-B2D5-7ECA6BDEB18B}" destId="{6FF60186-0786-4B8E-836F-491EBF2F5D4D}" srcOrd="0" destOrd="0" parTransId="{C255F45C-6E1B-4759-BB7E-7637F80F5957}" sibTransId="{77CC12AC-0CB3-40B9-A1E6-FCA02FD2F75D}"/>
    <dgm:cxn modelId="{59FC87DD-4C9D-4BAC-895F-C1B5E22E0BD3}" type="presOf" srcId="{6B301E19-6391-4FF0-B2D5-7ECA6BDEB18B}" destId="{5D6198E7-C8E3-4CF4-8E95-55D0B6BAC79C}" srcOrd="0" destOrd="0" presId="urn:microsoft.com/office/officeart/2005/8/layout/hierarchy6"/>
    <dgm:cxn modelId="{5987D6E8-7025-404E-B8BF-B14ABFD5FC88}" type="presOf" srcId="{CF9F73B1-9142-461E-A0D3-CC4B210F5A76}" destId="{ACD8EF4C-40A3-4940-8BC4-5D20B88835A3}" srcOrd="0" destOrd="0" presId="urn:microsoft.com/office/officeart/2005/8/layout/hierarchy6"/>
    <dgm:cxn modelId="{8C79FBF3-5380-4FE7-8D38-0F30578BA0DA}" type="presOf" srcId="{48EB82DD-D272-402D-A207-559574B9840B}" destId="{D5F8BF22-7EDF-43A3-8E3B-7ACF86A20775}" srcOrd="0" destOrd="0" presId="urn:microsoft.com/office/officeart/2005/8/layout/hierarchy6"/>
    <dgm:cxn modelId="{1F4E0F25-36F6-48AA-8FD7-91D841336CD7}" type="presParOf" srcId="{5D6198E7-C8E3-4CF4-8E95-55D0B6BAC79C}" destId="{9FDAD458-F365-4F41-A2DF-72FA00B08103}" srcOrd="0" destOrd="0" presId="urn:microsoft.com/office/officeart/2005/8/layout/hierarchy6"/>
    <dgm:cxn modelId="{032E39E9-4C10-439E-A16B-C389BEB80CB3}" type="presParOf" srcId="{9FDAD458-F365-4F41-A2DF-72FA00B08103}" destId="{191689E4-34B2-436B-8C4A-1F1E56DA2813}" srcOrd="0" destOrd="0" presId="urn:microsoft.com/office/officeart/2005/8/layout/hierarchy6"/>
    <dgm:cxn modelId="{66CA6C02-3E66-4545-8307-D7E9378C6C2C}" type="presParOf" srcId="{191689E4-34B2-436B-8C4A-1F1E56DA2813}" destId="{69CB9442-1E13-43ED-A230-B9FC9EC8B4F2}" srcOrd="0" destOrd="0" presId="urn:microsoft.com/office/officeart/2005/8/layout/hierarchy6"/>
    <dgm:cxn modelId="{559FE13D-7D85-4232-B1AD-697DE62C6D07}" type="presParOf" srcId="{69CB9442-1E13-43ED-A230-B9FC9EC8B4F2}" destId="{02D1FDF2-A22D-4C89-B989-A2EB18FD5A2E}" srcOrd="0" destOrd="0" presId="urn:microsoft.com/office/officeart/2005/8/layout/hierarchy6"/>
    <dgm:cxn modelId="{3B06C217-1EBD-4FF8-8817-A22400BCEF8C}" type="presParOf" srcId="{69CB9442-1E13-43ED-A230-B9FC9EC8B4F2}" destId="{B1D68F43-35A1-40F5-B025-E44406F5E928}" srcOrd="1" destOrd="0" presId="urn:microsoft.com/office/officeart/2005/8/layout/hierarchy6"/>
    <dgm:cxn modelId="{990BD686-A2C6-49F6-9C4D-2878BC7201F0}" type="presParOf" srcId="{B1D68F43-35A1-40F5-B025-E44406F5E928}" destId="{4275E215-0173-4858-BE20-69D08E7185A7}" srcOrd="0" destOrd="0" presId="urn:microsoft.com/office/officeart/2005/8/layout/hierarchy6"/>
    <dgm:cxn modelId="{9D55DF2A-2464-44C1-AC7D-69BF3CFBF719}" type="presParOf" srcId="{B1D68F43-35A1-40F5-B025-E44406F5E928}" destId="{E1CF107D-EB60-4BA3-BF2C-5A7932FDA4AA}" srcOrd="1" destOrd="0" presId="urn:microsoft.com/office/officeart/2005/8/layout/hierarchy6"/>
    <dgm:cxn modelId="{70FD29B9-27C5-449C-83F1-43B46B30A214}" type="presParOf" srcId="{E1CF107D-EB60-4BA3-BF2C-5A7932FDA4AA}" destId="{51A5E65C-DD7A-4CF6-99E3-0FB58810D33A}" srcOrd="0" destOrd="0" presId="urn:microsoft.com/office/officeart/2005/8/layout/hierarchy6"/>
    <dgm:cxn modelId="{DED621DE-34C0-4A93-9B49-97B2DE0F961D}" type="presParOf" srcId="{E1CF107D-EB60-4BA3-BF2C-5A7932FDA4AA}" destId="{5136687E-35F2-4024-9F3D-CA78C6C7CEEF}" srcOrd="1" destOrd="0" presId="urn:microsoft.com/office/officeart/2005/8/layout/hierarchy6"/>
    <dgm:cxn modelId="{FE478A7A-ABBE-4626-9B92-331A82FBF79F}" type="presParOf" srcId="{5136687E-35F2-4024-9F3D-CA78C6C7CEEF}" destId="{DC8B732F-7031-424E-B094-002543887A38}" srcOrd="0" destOrd="0" presId="urn:microsoft.com/office/officeart/2005/8/layout/hierarchy6"/>
    <dgm:cxn modelId="{BBBA2940-90E7-4B83-B043-D93597ED0D9A}" type="presParOf" srcId="{5136687E-35F2-4024-9F3D-CA78C6C7CEEF}" destId="{E8704709-0EC6-4A64-A2BF-5C60D257152E}" srcOrd="1" destOrd="0" presId="urn:microsoft.com/office/officeart/2005/8/layout/hierarchy6"/>
    <dgm:cxn modelId="{1042CE0E-F273-4E20-BDDA-1BAD5B7E8B66}" type="presParOf" srcId="{E8704709-0EC6-4A64-A2BF-5C60D257152E}" destId="{CC6A703D-FC49-48E4-AA56-7A7ACF84419B}" srcOrd="0" destOrd="0" presId="urn:microsoft.com/office/officeart/2005/8/layout/hierarchy6"/>
    <dgm:cxn modelId="{CA762D8A-CE67-4F09-B2EE-F2A515943106}" type="presParOf" srcId="{E8704709-0EC6-4A64-A2BF-5C60D257152E}" destId="{5801D8AB-F42F-4D01-A57F-3434826B0F76}" srcOrd="1" destOrd="0" presId="urn:microsoft.com/office/officeart/2005/8/layout/hierarchy6"/>
    <dgm:cxn modelId="{5D5215F4-7B16-4476-8FCC-83849190F590}" type="presParOf" srcId="{5801D8AB-F42F-4D01-A57F-3434826B0F76}" destId="{ACD8EF4C-40A3-4940-8BC4-5D20B88835A3}" srcOrd="0" destOrd="0" presId="urn:microsoft.com/office/officeart/2005/8/layout/hierarchy6"/>
    <dgm:cxn modelId="{5D27B6C0-1B34-40E9-9862-CA65E550A2D2}" type="presParOf" srcId="{5801D8AB-F42F-4D01-A57F-3434826B0F76}" destId="{848CFE23-02C2-4770-A76B-59E04E763904}" srcOrd="1" destOrd="0" presId="urn:microsoft.com/office/officeart/2005/8/layout/hierarchy6"/>
    <dgm:cxn modelId="{3468617E-B936-4AC8-A4BA-65953EA897BF}" type="presParOf" srcId="{848CFE23-02C2-4770-A76B-59E04E763904}" destId="{3DFE1F1D-A3F5-46EC-B659-F9CCCB302A0F}" srcOrd="0" destOrd="0" presId="urn:microsoft.com/office/officeart/2005/8/layout/hierarchy6"/>
    <dgm:cxn modelId="{02C84C2F-3328-48BA-8810-EE77BF695AA6}" type="presParOf" srcId="{848CFE23-02C2-4770-A76B-59E04E763904}" destId="{DAA80199-1357-4BFE-BC9A-C068F58CC59C}" srcOrd="1" destOrd="0" presId="urn:microsoft.com/office/officeart/2005/8/layout/hierarchy6"/>
    <dgm:cxn modelId="{E61FF23B-1DB2-45EB-A10B-D4CB81969917}" type="presParOf" srcId="{5801D8AB-F42F-4D01-A57F-3434826B0F76}" destId="{A481E146-C70E-4036-80A5-A9955816582A}" srcOrd="2" destOrd="0" presId="urn:microsoft.com/office/officeart/2005/8/layout/hierarchy6"/>
    <dgm:cxn modelId="{B155834D-EBD1-4E66-8616-3A1F3150207D}" type="presParOf" srcId="{5801D8AB-F42F-4D01-A57F-3434826B0F76}" destId="{9CC4F8EE-935A-46C9-AC5E-97E7852E3601}" srcOrd="3" destOrd="0" presId="urn:microsoft.com/office/officeart/2005/8/layout/hierarchy6"/>
    <dgm:cxn modelId="{F64BA62C-C161-46D0-90DF-E1E895151D5B}" type="presParOf" srcId="{9CC4F8EE-935A-46C9-AC5E-97E7852E3601}" destId="{D5F8BF22-7EDF-43A3-8E3B-7ACF86A20775}" srcOrd="0" destOrd="0" presId="urn:microsoft.com/office/officeart/2005/8/layout/hierarchy6"/>
    <dgm:cxn modelId="{CD662B13-F956-427F-9686-60819BB39DB2}" type="presParOf" srcId="{9CC4F8EE-935A-46C9-AC5E-97E7852E3601}" destId="{B0159F5C-D9F7-4A24-8130-0035192BD11A}" srcOrd="1" destOrd="0" presId="urn:microsoft.com/office/officeart/2005/8/layout/hierarchy6"/>
    <dgm:cxn modelId="{8A176651-EC84-4A11-BB5C-506718E44383}" type="presParOf" srcId="{B1D68F43-35A1-40F5-B025-E44406F5E928}" destId="{4ADD091D-9EA9-4E60-A150-65EF0886B10B}" srcOrd="2" destOrd="0" presId="urn:microsoft.com/office/officeart/2005/8/layout/hierarchy6"/>
    <dgm:cxn modelId="{6D5E75D6-B642-4560-BE51-E452AAEBEF4E}" type="presParOf" srcId="{B1D68F43-35A1-40F5-B025-E44406F5E928}" destId="{F338C7AA-9B6C-4708-B50A-59B2B3EB3BE2}" srcOrd="3" destOrd="0" presId="urn:microsoft.com/office/officeart/2005/8/layout/hierarchy6"/>
    <dgm:cxn modelId="{F60C6C24-E70A-4280-A193-4AA08D0A517C}" type="presParOf" srcId="{F338C7AA-9B6C-4708-B50A-59B2B3EB3BE2}" destId="{1F9A431C-E77F-41AA-AFCA-03CDF8F76D65}" srcOrd="0" destOrd="0" presId="urn:microsoft.com/office/officeart/2005/8/layout/hierarchy6"/>
    <dgm:cxn modelId="{835ED354-F9D5-4CFD-82F0-2B3BF60041DA}" type="presParOf" srcId="{F338C7AA-9B6C-4708-B50A-59B2B3EB3BE2}" destId="{CABE03E8-809F-4013-99FC-8426987E75B7}" srcOrd="1" destOrd="0" presId="urn:microsoft.com/office/officeart/2005/8/layout/hierarchy6"/>
    <dgm:cxn modelId="{1FBAD555-6C6E-4D9B-8FE6-916B6CA95694}" type="presParOf" srcId="{5D6198E7-C8E3-4CF4-8E95-55D0B6BAC79C}" destId="{D1287C40-C2F2-4C97-AF56-5D643D4CDC9B}" srcOrd="1" destOrd="0" presId="urn:microsoft.com/office/officeart/2005/8/layout/hierarchy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1FDF2-A22D-4C89-B989-A2EB18FD5A2E}">
      <dsp:nvSpPr>
        <dsp:cNvPr id="0" name=""/>
        <dsp:cNvSpPr/>
      </dsp:nvSpPr>
      <dsp:spPr>
        <a:xfrm>
          <a:off x="5939612" y="0"/>
          <a:ext cx="1142111" cy="761407"/>
        </a:xfrm>
        <a:prstGeom prst="roundRect">
          <a:avLst>
            <a:gd name="adj" fmla="val 10000"/>
          </a:avLst>
        </a:prstGeom>
        <a:gradFill rotWithShape="0">
          <a:gsLst>
            <a:gs pos="0">
              <a:schemeClr val="accent4">
                <a:shade val="60000"/>
                <a:hueOff val="0"/>
                <a:satOff val="0"/>
                <a:lumOff val="0"/>
                <a:alphaOff val="0"/>
                <a:satMod val="103000"/>
                <a:lumMod val="102000"/>
                <a:tint val="94000"/>
              </a:schemeClr>
            </a:gs>
            <a:gs pos="50000">
              <a:schemeClr val="accent4">
                <a:shade val="60000"/>
                <a:hueOff val="0"/>
                <a:satOff val="0"/>
                <a:lumOff val="0"/>
                <a:alphaOff val="0"/>
                <a:satMod val="110000"/>
                <a:lumMod val="100000"/>
                <a:shade val="100000"/>
              </a:schemeClr>
            </a:gs>
            <a:gs pos="100000">
              <a:schemeClr val="accent4">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noProof="0" dirty="0">
              <a:solidFill>
                <a:schemeClr val="tx1"/>
              </a:solidFill>
              <a:latin typeface="Franklin Gothic Medium Cond" panose="020B0606030402020204" pitchFamily="34" charset="0"/>
            </a:rPr>
            <a:t>PRÉSIDENT NATIONAL</a:t>
          </a:r>
        </a:p>
      </dsp:txBody>
      <dsp:txXfrm>
        <a:off x="5961913" y="22301"/>
        <a:ext cx="1097509" cy="716805"/>
      </dsp:txXfrm>
    </dsp:sp>
    <dsp:sp modelId="{4275E215-0173-4858-BE20-69D08E7185A7}">
      <dsp:nvSpPr>
        <dsp:cNvPr id="0" name=""/>
        <dsp:cNvSpPr/>
      </dsp:nvSpPr>
      <dsp:spPr>
        <a:xfrm>
          <a:off x="2798806" y="761407"/>
          <a:ext cx="3711861" cy="304562"/>
        </a:xfrm>
        <a:custGeom>
          <a:avLst/>
          <a:gdLst/>
          <a:ahLst/>
          <a:cxnLst/>
          <a:rect l="0" t="0" r="0" b="0"/>
          <a:pathLst>
            <a:path>
              <a:moveTo>
                <a:pt x="3711861" y="0"/>
              </a:moveTo>
              <a:lnTo>
                <a:pt x="3711861" y="152281"/>
              </a:lnTo>
              <a:lnTo>
                <a:pt x="0" y="152281"/>
              </a:lnTo>
              <a:lnTo>
                <a:pt x="0" y="30456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51A5E65C-DD7A-4CF6-99E3-0FB58810D33A}">
      <dsp:nvSpPr>
        <dsp:cNvPr id="0" name=""/>
        <dsp:cNvSpPr/>
      </dsp:nvSpPr>
      <dsp:spPr>
        <a:xfrm>
          <a:off x="2227750" y="1065970"/>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noProof="0" dirty="0">
              <a:solidFill>
                <a:schemeClr val="tx1"/>
              </a:solidFill>
              <a:latin typeface="Franklin Gothic Medium Cond" panose="020B0606030402020204" pitchFamily="34" charset="0"/>
            </a:rPr>
            <a:t>Directrice, Finances et Administration</a:t>
          </a:r>
          <a:endParaRPr lang="fr-CA" sz="700" kern="1200" noProof="0" dirty="0">
            <a:solidFill>
              <a:schemeClr val="tx1"/>
            </a:solidFill>
            <a:latin typeface="Franklin Gothic Medium Cond" panose="020B0606030402020204" pitchFamily="34" charset="0"/>
          </a:endParaRPr>
        </a:p>
      </dsp:txBody>
      <dsp:txXfrm>
        <a:off x="2250051" y="1088271"/>
        <a:ext cx="1097509" cy="716805"/>
      </dsp:txXfrm>
    </dsp:sp>
    <dsp:sp modelId="{1E2F2F38-72FC-4627-A061-43960221F77E}">
      <dsp:nvSpPr>
        <dsp:cNvPr id="0" name=""/>
        <dsp:cNvSpPr/>
      </dsp:nvSpPr>
      <dsp:spPr>
        <a:xfrm>
          <a:off x="571689" y="1827377"/>
          <a:ext cx="2227116" cy="304562"/>
        </a:xfrm>
        <a:custGeom>
          <a:avLst/>
          <a:gdLst/>
          <a:ahLst/>
          <a:cxnLst/>
          <a:rect l="0" t="0" r="0" b="0"/>
          <a:pathLst>
            <a:path>
              <a:moveTo>
                <a:pt x="2227116" y="0"/>
              </a:moveTo>
              <a:lnTo>
                <a:pt x="2227116" y="152281"/>
              </a:lnTo>
              <a:lnTo>
                <a:pt x="0" y="152281"/>
              </a:lnTo>
              <a:lnTo>
                <a:pt x="0" y="30456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9A4929BD-C665-4A28-8D08-C3561E8DFE90}">
      <dsp:nvSpPr>
        <dsp:cNvPr id="0" name=""/>
        <dsp:cNvSpPr/>
      </dsp:nvSpPr>
      <dsp:spPr>
        <a:xfrm>
          <a:off x="633" y="2131940"/>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r-CA" sz="1200" kern="1200" noProof="0" dirty="0">
              <a:solidFill>
                <a:schemeClr val="tx1"/>
              </a:solidFill>
              <a:latin typeface="Franklin Gothic Medium Cond" panose="020B0606030402020204" pitchFamily="34" charset="0"/>
            </a:rPr>
            <a:t>Agente des finances</a:t>
          </a:r>
        </a:p>
      </dsp:txBody>
      <dsp:txXfrm>
        <a:off x="22934" y="2154241"/>
        <a:ext cx="1097509" cy="716805"/>
      </dsp:txXfrm>
    </dsp:sp>
    <dsp:sp modelId="{DC8B732F-7031-424E-B094-002543887A38}">
      <dsp:nvSpPr>
        <dsp:cNvPr id="0" name=""/>
        <dsp:cNvSpPr/>
      </dsp:nvSpPr>
      <dsp:spPr>
        <a:xfrm>
          <a:off x="1350517" y="1827377"/>
          <a:ext cx="1448288" cy="2203208"/>
        </a:xfrm>
        <a:custGeom>
          <a:avLst/>
          <a:gdLst/>
          <a:ahLst/>
          <a:cxnLst/>
          <a:rect l="0" t="0" r="0" b="0"/>
          <a:pathLst>
            <a:path>
              <a:moveTo>
                <a:pt x="1448288" y="0"/>
              </a:moveTo>
              <a:lnTo>
                <a:pt x="1448288" y="1101604"/>
              </a:lnTo>
              <a:lnTo>
                <a:pt x="0" y="1101604"/>
              </a:lnTo>
              <a:lnTo>
                <a:pt x="0" y="220320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C6A703D-FC49-48E4-AA56-7A7ACF84419B}">
      <dsp:nvSpPr>
        <dsp:cNvPr id="0" name=""/>
        <dsp:cNvSpPr/>
      </dsp:nvSpPr>
      <dsp:spPr>
        <a:xfrm>
          <a:off x="779462" y="4030586"/>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Adjoint administrative</a:t>
          </a:r>
        </a:p>
      </dsp:txBody>
      <dsp:txXfrm>
        <a:off x="801763" y="4052887"/>
        <a:ext cx="1097509" cy="716805"/>
      </dsp:txXfrm>
    </dsp:sp>
    <dsp:sp modelId="{958424FD-401D-4D7A-B82D-F90F7D788869}">
      <dsp:nvSpPr>
        <dsp:cNvPr id="0" name=""/>
        <dsp:cNvSpPr/>
      </dsp:nvSpPr>
      <dsp:spPr>
        <a:xfrm>
          <a:off x="2753086" y="1827377"/>
          <a:ext cx="91440" cy="2213579"/>
        </a:xfrm>
        <a:custGeom>
          <a:avLst/>
          <a:gdLst/>
          <a:ahLst/>
          <a:cxnLst/>
          <a:rect l="0" t="0" r="0" b="0"/>
          <a:pathLst>
            <a:path>
              <a:moveTo>
                <a:pt x="45720" y="0"/>
              </a:moveTo>
              <a:lnTo>
                <a:pt x="45720" y="1106789"/>
              </a:lnTo>
              <a:lnTo>
                <a:pt x="56650" y="1106789"/>
              </a:lnTo>
              <a:lnTo>
                <a:pt x="56650" y="221357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624D2979-58CD-4100-B3E3-099C51A2AA5A}">
      <dsp:nvSpPr>
        <dsp:cNvPr id="0" name=""/>
        <dsp:cNvSpPr/>
      </dsp:nvSpPr>
      <dsp:spPr>
        <a:xfrm>
          <a:off x="2238680" y="4040957"/>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Commis à la distribution du courrier/ réceptionniste</a:t>
          </a:r>
        </a:p>
      </dsp:txBody>
      <dsp:txXfrm>
        <a:off x="2260981" y="4063258"/>
        <a:ext cx="1097509" cy="716805"/>
      </dsp:txXfrm>
    </dsp:sp>
    <dsp:sp modelId="{E7F8D9A8-AC93-4E5F-B002-6DA145110B50}">
      <dsp:nvSpPr>
        <dsp:cNvPr id="0" name=""/>
        <dsp:cNvSpPr/>
      </dsp:nvSpPr>
      <dsp:spPr>
        <a:xfrm>
          <a:off x="2798806" y="1827377"/>
          <a:ext cx="1524935" cy="1000999"/>
        </a:xfrm>
        <a:custGeom>
          <a:avLst/>
          <a:gdLst/>
          <a:ahLst/>
          <a:cxnLst/>
          <a:rect l="0" t="0" r="0" b="0"/>
          <a:pathLst>
            <a:path>
              <a:moveTo>
                <a:pt x="0" y="0"/>
              </a:moveTo>
              <a:lnTo>
                <a:pt x="0" y="500499"/>
              </a:lnTo>
              <a:lnTo>
                <a:pt x="1524935" y="500499"/>
              </a:lnTo>
              <a:lnTo>
                <a:pt x="1524935" y="1000999"/>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EEAA9E38-8712-409B-9266-5DD956EADB27}">
      <dsp:nvSpPr>
        <dsp:cNvPr id="0" name=""/>
        <dsp:cNvSpPr/>
      </dsp:nvSpPr>
      <dsp:spPr>
        <a:xfrm>
          <a:off x="3752686" y="2828377"/>
          <a:ext cx="1142111" cy="761407"/>
        </a:xfrm>
        <a:prstGeom prst="roundRect">
          <a:avLst>
            <a:gd name="adj" fmla="val 10000"/>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endParaRPr lang="fr-CA" sz="1100" kern="1200" noProof="0" dirty="0">
            <a:solidFill>
              <a:schemeClr val="tx1"/>
            </a:solidFill>
            <a:latin typeface="Franklin Gothic Medium Cond" panose="020B0606030402020204" pitchFamily="34" charset="0"/>
          </a:endParaRPr>
        </a:p>
      </dsp:txBody>
      <dsp:txXfrm>
        <a:off x="3774987" y="2850678"/>
        <a:ext cx="1097509" cy="716805"/>
      </dsp:txXfrm>
    </dsp:sp>
    <dsp:sp modelId="{55042798-C8FD-412B-95D2-7B361DF73994}">
      <dsp:nvSpPr>
        <dsp:cNvPr id="0" name=""/>
        <dsp:cNvSpPr/>
      </dsp:nvSpPr>
      <dsp:spPr>
        <a:xfrm>
          <a:off x="5284063" y="761407"/>
          <a:ext cx="1226604" cy="301981"/>
        </a:xfrm>
        <a:custGeom>
          <a:avLst/>
          <a:gdLst/>
          <a:ahLst/>
          <a:cxnLst/>
          <a:rect l="0" t="0" r="0" b="0"/>
          <a:pathLst>
            <a:path>
              <a:moveTo>
                <a:pt x="1226604" y="0"/>
              </a:moveTo>
              <a:lnTo>
                <a:pt x="1226604" y="150990"/>
              </a:lnTo>
              <a:lnTo>
                <a:pt x="0" y="150990"/>
              </a:lnTo>
              <a:lnTo>
                <a:pt x="0" y="30198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E73CBCC4-6C80-46DB-856C-9318DBD3B011}">
      <dsp:nvSpPr>
        <dsp:cNvPr id="0" name=""/>
        <dsp:cNvSpPr/>
      </dsp:nvSpPr>
      <dsp:spPr>
        <a:xfrm>
          <a:off x="4713007" y="1063389"/>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Directrice, Politiques, projets et relations avec les médias</a:t>
          </a:r>
        </a:p>
      </dsp:txBody>
      <dsp:txXfrm>
        <a:off x="4735308" y="1085690"/>
        <a:ext cx="1097509" cy="716805"/>
      </dsp:txXfrm>
    </dsp:sp>
    <dsp:sp modelId="{4D8885C4-14A9-401E-8585-947128A67246}">
      <dsp:nvSpPr>
        <dsp:cNvPr id="0" name=""/>
        <dsp:cNvSpPr/>
      </dsp:nvSpPr>
      <dsp:spPr>
        <a:xfrm>
          <a:off x="5238343" y="1824796"/>
          <a:ext cx="91440" cy="251980"/>
        </a:xfrm>
        <a:custGeom>
          <a:avLst/>
          <a:gdLst/>
          <a:ahLst/>
          <a:cxnLst/>
          <a:rect l="0" t="0" r="0" b="0"/>
          <a:pathLst>
            <a:path>
              <a:moveTo>
                <a:pt x="45720" y="0"/>
              </a:moveTo>
              <a:lnTo>
                <a:pt x="45720" y="25198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D36776F-C54D-494C-9818-B7F96E70F4D5}">
      <dsp:nvSpPr>
        <dsp:cNvPr id="0" name=""/>
        <dsp:cNvSpPr/>
      </dsp:nvSpPr>
      <dsp:spPr>
        <a:xfrm>
          <a:off x="4713007" y="2076777"/>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fr-CA" sz="1000" kern="1200" noProof="0" dirty="0">
              <a:solidFill>
                <a:schemeClr val="tx1"/>
              </a:solidFill>
              <a:latin typeface="Franklin Gothic Medium Cond" panose="020B0606030402020204" pitchFamily="34" charset="0"/>
            </a:rPr>
            <a:t>Conseillère principale à la directrice, Politiques, projets et relations avec les médias</a:t>
          </a:r>
        </a:p>
      </dsp:txBody>
      <dsp:txXfrm>
        <a:off x="4735308" y="2099078"/>
        <a:ext cx="1097509" cy="716805"/>
      </dsp:txXfrm>
    </dsp:sp>
    <dsp:sp modelId="{B8C6DF2D-30D1-4059-9A77-0A8955597886}">
      <dsp:nvSpPr>
        <dsp:cNvPr id="0" name=""/>
        <dsp:cNvSpPr/>
      </dsp:nvSpPr>
      <dsp:spPr>
        <a:xfrm>
          <a:off x="4368775" y="2838184"/>
          <a:ext cx="915287" cy="412363"/>
        </a:xfrm>
        <a:custGeom>
          <a:avLst/>
          <a:gdLst/>
          <a:ahLst/>
          <a:cxnLst/>
          <a:rect l="0" t="0" r="0" b="0"/>
          <a:pathLst>
            <a:path>
              <a:moveTo>
                <a:pt x="915287" y="0"/>
              </a:moveTo>
              <a:lnTo>
                <a:pt x="915287" y="206181"/>
              </a:lnTo>
              <a:lnTo>
                <a:pt x="0" y="206181"/>
              </a:lnTo>
              <a:lnTo>
                <a:pt x="0" y="41236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74C5DD71-8543-4D7C-8377-734136590728}">
      <dsp:nvSpPr>
        <dsp:cNvPr id="0" name=""/>
        <dsp:cNvSpPr/>
      </dsp:nvSpPr>
      <dsp:spPr>
        <a:xfrm>
          <a:off x="3797719" y="3250547"/>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Chercheur</a:t>
          </a:r>
        </a:p>
      </dsp:txBody>
      <dsp:txXfrm>
        <a:off x="3820020" y="3272848"/>
        <a:ext cx="1097509" cy="716805"/>
      </dsp:txXfrm>
    </dsp:sp>
    <dsp:sp modelId="{9C2DC547-CB8D-48D2-B3A3-5C28FC3F0980}">
      <dsp:nvSpPr>
        <dsp:cNvPr id="0" name=""/>
        <dsp:cNvSpPr/>
      </dsp:nvSpPr>
      <dsp:spPr>
        <a:xfrm>
          <a:off x="5284063" y="2838184"/>
          <a:ext cx="898224" cy="421081"/>
        </a:xfrm>
        <a:custGeom>
          <a:avLst/>
          <a:gdLst/>
          <a:ahLst/>
          <a:cxnLst/>
          <a:rect l="0" t="0" r="0" b="0"/>
          <a:pathLst>
            <a:path>
              <a:moveTo>
                <a:pt x="0" y="0"/>
              </a:moveTo>
              <a:lnTo>
                <a:pt x="0" y="210540"/>
              </a:lnTo>
              <a:lnTo>
                <a:pt x="898224" y="210540"/>
              </a:lnTo>
              <a:lnTo>
                <a:pt x="898224" y="421081"/>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54ACA0E-0D29-44B6-9084-AB3AD118034B}">
      <dsp:nvSpPr>
        <dsp:cNvPr id="0" name=""/>
        <dsp:cNvSpPr/>
      </dsp:nvSpPr>
      <dsp:spPr>
        <a:xfrm>
          <a:off x="5611232" y="3259265"/>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Spécialiste en communication stratégique</a:t>
          </a:r>
        </a:p>
      </dsp:txBody>
      <dsp:txXfrm>
        <a:off x="5633533" y="3281566"/>
        <a:ext cx="1097509" cy="716805"/>
      </dsp:txXfrm>
    </dsp:sp>
    <dsp:sp modelId="{D0B97085-6791-432D-8ADB-D23C911E2BA5}">
      <dsp:nvSpPr>
        <dsp:cNvPr id="0" name=""/>
        <dsp:cNvSpPr/>
      </dsp:nvSpPr>
      <dsp:spPr>
        <a:xfrm>
          <a:off x="6510667" y="761407"/>
          <a:ext cx="1199605" cy="2495216"/>
        </a:xfrm>
        <a:custGeom>
          <a:avLst/>
          <a:gdLst/>
          <a:ahLst/>
          <a:cxnLst/>
          <a:rect l="0" t="0" r="0" b="0"/>
          <a:pathLst>
            <a:path>
              <a:moveTo>
                <a:pt x="0" y="0"/>
              </a:moveTo>
              <a:lnTo>
                <a:pt x="0" y="1247608"/>
              </a:lnTo>
              <a:lnTo>
                <a:pt x="1199605" y="1247608"/>
              </a:lnTo>
              <a:lnTo>
                <a:pt x="1199605" y="249521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F8B673C-71CE-49C8-9711-F15CD8CDF1BF}">
      <dsp:nvSpPr>
        <dsp:cNvPr id="0" name=""/>
        <dsp:cNvSpPr/>
      </dsp:nvSpPr>
      <dsp:spPr>
        <a:xfrm>
          <a:off x="7139217" y="3256623"/>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Adjointe exécutive au président national</a:t>
          </a:r>
        </a:p>
      </dsp:txBody>
      <dsp:txXfrm>
        <a:off x="7161518" y="3278924"/>
        <a:ext cx="1097509" cy="716805"/>
      </dsp:txXfrm>
    </dsp:sp>
    <dsp:sp modelId="{9B885491-47FD-43C5-9795-734376E2577A}">
      <dsp:nvSpPr>
        <dsp:cNvPr id="0" name=""/>
        <dsp:cNvSpPr/>
      </dsp:nvSpPr>
      <dsp:spPr>
        <a:xfrm>
          <a:off x="6510667" y="761407"/>
          <a:ext cx="3711861" cy="304562"/>
        </a:xfrm>
        <a:custGeom>
          <a:avLst/>
          <a:gdLst/>
          <a:ahLst/>
          <a:cxnLst/>
          <a:rect l="0" t="0" r="0" b="0"/>
          <a:pathLst>
            <a:path>
              <a:moveTo>
                <a:pt x="0" y="0"/>
              </a:moveTo>
              <a:lnTo>
                <a:pt x="0" y="152281"/>
              </a:lnTo>
              <a:lnTo>
                <a:pt x="3711861" y="152281"/>
              </a:lnTo>
              <a:lnTo>
                <a:pt x="3711861" y="30456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86FDE38-134F-4AE9-A35E-0673318054BE}">
      <dsp:nvSpPr>
        <dsp:cNvPr id="0" name=""/>
        <dsp:cNvSpPr/>
      </dsp:nvSpPr>
      <dsp:spPr>
        <a:xfrm>
          <a:off x="9651473" y="1065970"/>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Directrice, Relations de travail</a:t>
          </a:r>
        </a:p>
      </dsp:txBody>
      <dsp:txXfrm>
        <a:off x="9673774" y="1088271"/>
        <a:ext cx="1097509" cy="716805"/>
      </dsp:txXfrm>
    </dsp:sp>
    <dsp:sp modelId="{23314E11-5878-4EB2-925F-62100CCF8BB1}">
      <dsp:nvSpPr>
        <dsp:cNvPr id="0" name=""/>
        <dsp:cNvSpPr/>
      </dsp:nvSpPr>
      <dsp:spPr>
        <a:xfrm>
          <a:off x="9695433" y="1827377"/>
          <a:ext cx="527095" cy="293895"/>
        </a:xfrm>
        <a:custGeom>
          <a:avLst/>
          <a:gdLst/>
          <a:ahLst/>
          <a:cxnLst/>
          <a:rect l="0" t="0" r="0" b="0"/>
          <a:pathLst>
            <a:path>
              <a:moveTo>
                <a:pt x="527095" y="0"/>
              </a:moveTo>
              <a:lnTo>
                <a:pt x="527095" y="146947"/>
              </a:lnTo>
              <a:lnTo>
                <a:pt x="0" y="146947"/>
              </a:lnTo>
              <a:lnTo>
                <a:pt x="0" y="29389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7E2488B3-C7D8-4EBA-8FCB-F68128C2C78D}">
      <dsp:nvSpPr>
        <dsp:cNvPr id="0" name=""/>
        <dsp:cNvSpPr/>
      </dsp:nvSpPr>
      <dsp:spPr>
        <a:xfrm>
          <a:off x="9124377" y="2121273"/>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Agent-e-s de relations de travail (x3)</a:t>
          </a:r>
        </a:p>
      </dsp:txBody>
      <dsp:txXfrm>
        <a:off x="9146678" y="2143574"/>
        <a:ext cx="1097509" cy="716805"/>
      </dsp:txXfrm>
    </dsp:sp>
    <dsp:sp modelId="{EBF2FC57-11AB-4ACD-9C93-7E857354B18F}">
      <dsp:nvSpPr>
        <dsp:cNvPr id="0" name=""/>
        <dsp:cNvSpPr/>
      </dsp:nvSpPr>
      <dsp:spPr>
        <a:xfrm>
          <a:off x="10222529" y="1827377"/>
          <a:ext cx="742372" cy="304562"/>
        </a:xfrm>
        <a:custGeom>
          <a:avLst/>
          <a:gdLst/>
          <a:ahLst/>
          <a:cxnLst/>
          <a:rect l="0" t="0" r="0" b="0"/>
          <a:pathLst>
            <a:path>
              <a:moveTo>
                <a:pt x="0" y="0"/>
              </a:moveTo>
              <a:lnTo>
                <a:pt x="0" y="152281"/>
              </a:lnTo>
              <a:lnTo>
                <a:pt x="742372" y="152281"/>
              </a:lnTo>
              <a:lnTo>
                <a:pt x="742372" y="304562"/>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F3240D35-FDA0-4F01-B9DE-026166B0D245}">
      <dsp:nvSpPr>
        <dsp:cNvPr id="0" name=""/>
        <dsp:cNvSpPr/>
      </dsp:nvSpPr>
      <dsp:spPr>
        <a:xfrm>
          <a:off x="10393846" y="2131940"/>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Chef, Gestion de l’information</a:t>
          </a:r>
        </a:p>
      </dsp:txBody>
      <dsp:txXfrm>
        <a:off x="10416147" y="2154241"/>
        <a:ext cx="1097509" cy="716805"/>
      </dsp:txXfrm>
    </dsp:sp>
    <dsp:sp modelId="{77317259-1ECA-4507-BEFF-B02FD7006D40}">
      <dsp:nvSpPr>
        <dsp:cNvPr id="0" name=""/>
        <dsp:cNvSpPr/>
      </dsp:nvSpPr>
      <dsp:spPr>
        <a:xfrm>
          <a:off x="10919181" y="2893348"/>
          <a:ext cx="91440" cy="870045"/>
        </a:xfrm>
        <a:custGeom>
          <a:avLst/>
          <a:gdLst/>
          <a:ahLst/>
          <a:cxnLst/>
          <a:rect l="0" t="0" r="0" b="0"/>
          <a:pathLst>
            <a:path>
              <a:moveTo>
                <a:pt x="45720" y="0"/>
              </a:moveTo>
              <a:lnTo>
                <a:pt x="45720" y="870045"/>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A8874021-1F8B-416B-80AF-1A897F263E50}">
      <dsp:nvSpPr>
        <dsp:cNvPr id="0" name=""/>
        <dsp:cNvSpPr/>
      </dsp:nvSpPr>
      <dsp:spPr>
        <a:xfrm>
          <a:off x="10393846" y="3763393"/>
          <a:ext cx="1142111" cy="76140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r-CA" sz="1100" kern="1200" noProof="0" dirty="0">
              <a:solidFill>
                <a:schemeClr val="tx1"/>
              </a:solidFill>
              <a:latin typeface="Franklin Gothic Medium Cond" panose="020B0606030402020204" pitchFamily="34" charset="0"/>
            </a:rPr>
            <a:t>Adjoint-e-s de la gestion des cas (x2)</a:t>
          </a:r>
        </a:p>
      </dsp:txBody>
      <dsp:txXfrm>
        <a:off x="10416147" y="3785694"/>
        <a:ext cx="1097509" cy="716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1FDF2-A22D-4C89-B989-A2EB18FD5A2E}">
      <dsp:nvSpPr>
        <dsp:cNvPr id="0" name=""/>
        <dsp:cNvSpPr/>
      </dsp:nvSpPr>
      <dsp:spPr>
        <a:xfrm>
          <a:off x="4658805" y="339177"/>
          <a:ext cx="1432143" cy="954762"/>
        </a:xfrm>
        <a:prstGeom prst="roundRect">
          <a:avLst>
            <a:gd name="adj" fmla="val 10000"/>
          </a:avLst>
        </a:prstGeom>
        <a:gradFill rotWithShape="0">
          <a:gsLst>
            <a:gs pos="0">
              <a:schemeClr val="accent4">
                <a:shade val="60000"/>
                <a:hueOff val="0"/>
                <a:satOff val="0"/>
                <a:lumOff val="0"/>
                <a:alphaOff val="0"/>
                <a:satMod val="103000"/>
                <a:lumMod val="102000"/>
                <a:tint val="94000"/>
              </a:schemeClr>
            </a:gs>
            <a:gs pos="50000">
              <a:schemeClr val="accent4">
                <a:shade val="60000"/>
                <a:hueOff val="0"/>
                <a:satOff val="0"/>
                <a:lumOff val="0"/>
                <a:alphaOff val="0"/>
                <a:satMod val="110000"/>
                <a:lumMod val="100000"/>
                <a:shade val="100000"/>
              </a:schemeClr>
            </a:gs>
            <a:gs pos="100000">
              <a:schemeClr val="accent4">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PRÉSIDENT NATIONAL</a:t>
          </a:r>
        </a:p>
      </dsp:txBody>
      <dsp:txXfrm>
        <a:off x="4686769" y="367141"/>
        <a:ext cx="1376215" cy="898834"/>
      </dsp:txXfrm>
    </dsp:sp>
    <dsp:sp modelId="{4275E215-0173-4858-BE20-69D08E7185A7}">
      <dsp:nvSpPr>
        <dsp:cNvPr id="0" name=""/>
        <dsp:cNvSpPr/>
      </dsp:nvSpPr>
      <dsp:spPr>
        <a:xfrm>
          <a:off x="4443984" y="1293939"/>
          <a:ext cx="930893" cy="381904"/>
        </a:xfrm>
        <a:custGeom>
          <a:avLst/>
          <a:gdLst/>
          <a:ahLst/>
          <a:cxnLst/>
          <a:rect l="0" t="0" r="0" b="0"/>
          <a:pathLst>
            <a:path>
              <a:moveTo>
                <a:pt x="930893" y="0"/>
              </a:moveTo>
              <a:lnTo>
                <a:pt x="930893" y="190952"/>
              </a:lnTo>
              <a:lnTo>
                <a:pt x="0" y="190952"/>
              </a:lnTo>
              <a:lnTo>
                <a:pt x="0" y="38190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51A5E65C-DD7A-4CF6-99E3-0FB58810D33A}">
      <dsp:nvSpPr>
        <dsp:cNvPr id="0" name=""/>
        <dsp:cNvSpPr/>
      </dsp:nvSpPr>
      <dsp:spPr>
        <a:xfrm>
          <a:off x="3727912" y="1675844"/>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noProof="0" dirty="0">
              <a:solidFill>
                <a:schemeClr val="tx1"/>
              </a:solidFill>
              <a:latin typeface="Franklin Gothic Medium Cond" panose="020B0606030402020204" pitchFamily="34" charset="0"/>
            </a:rPr>
            <a:t>Directrice</a:t>
          </a:r>
          <a:endParaRPr lang="fr-CA" sz="1200" kern="1200" noProof="0" dirty="0">
            <a:solidFill>
              <a:schemeClr val="tx1"/>
            </a:solidFill>
            <a:latin typeface="Franklin Gothic Medium Cond" panose="020B0606030402020204" pitchFamily="34" charset="0"/>
          </a:endParaRPr>
        </a:p>
      </dsp:txBody>
      <dsp:txXfrm>
        <a:off x="3755876" y="1703808"/>
        <a:ext cx="1376215" cy="898834"/>
      </dsp:txXfrm>
    </dsp:sp>
    <dsp:sp modelId="{DC8B732F-7031-424E-B094-002543887A38}">
      <dsp:nvSpPr>
        <dsp:cNvPr id="0" name=""/>
        <dsp:cNvSpPr/>
      </dsp:nvSpPr>
      <dsp:spPr>
        <a:xfrm>
          <a:off x="716071" y="2630606"/>
          <a:ext cx="3727912" cy="363516"/>
        </a:xfrm>
        <a:custGeom>
          <a:avLst/>
          <a:gdLst/>
          <a:ahLst/>
          <a:cxnLst/>
          <a:rect l="0" t="0" r="0" b="0"/>
          <a:pathLst>
            <a:path>
              <a:moveTo>
                <a:pt x="3727912" y="0"/>
              </a:moveTo>
              <a:lnTo>
                <a:pt x="3727912" y="181758"/>
              </a:lnTo>
              <a:lnTo>
                <a:pt x="0" y="181758"/>
              </a:lnTo>
              <a:lnTo>
                <a:pt x="0" y="36351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C6A703D-FC49-48E4-AA56-7A7ACF84419B}">
      <dsp:nvSpPr>
        <dsp:cNvPr id="0" name=""/>
        <dsp:cNvSpPr/>
      </dsp:nvSpPr>
      <dsp:spPr>
        <a:xfrm>
          <a:off x="0" y="2994122"/>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Agent en relations de travail</a:t>
          </a:r>
        </a:p>
      </dsp:txBody>
      <dsp:txXfrm>
        <a:off x="27964" y="3022086"/>
        <a:ext cx="1376215" cy="898834"/>
      </dsp:txXfrm>
    </dsp:sp>
    <dsp:sp modelId="{6943C8E3-4521-4396-98C2-AD3AB9012A73}">
      <dsp:nvSpPr>
        <dsp:cNvPr id="0" name=""/>
        <dsp:cNvSpPr/>
      </dsp:nvSpPr>
      <dsp:spPr>
        <a:xfrm>
          <a:off x="2582197" y="2630606"/>
          <a:ext cx="1861786" cy="381904"/>
        </a:xfrm>
        <a:custGeom>
          <a:avLst/>
          <a:gdLst/>
          <a:ahLst/>
          <a:cxnLst/>
          <a:rect l="0" t="0" r="0" b="0"/>
          <a:pathLst>
            <a:path>
              <a:moveTo>
                <a:pt x="1861786" y="0"/>
              </a:moveTo>
              <a:lnTo>
                <a:pt x="1861786" y="190952"/>
              </a:lnTo>
              <a:lnTo>
                <a:pt x="0" y="190952"/>
              </a:lnTo>
              <a:lnTo>
                <a:pt x="0" y="38190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48DD4533-1170-4E7E-BAA5-38853BEC686F}">
      <dsp:nvSpPr>
        <dsp:cNvPr id="0" name=""/>
        <dsp:cNvSpPr/>
      </dsp:nvSpPr>
      <dsp:spPr>
        <a:xfrm>
          <a:off x="1866126" y="3012511"/>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Agente en relations de travail</a:t>
          </a:r>
        </a:p>
      </dsp:txBody>
      <dsp:txXfrm>
        <a:off x="1894090" y="3040475"/>
        <a:ext cx="1376215" cy="898834"/>
      </dsp:txXfrm>
    </dsp:sp>
    <dsp:sp modelId="{67F05E8B-16D8-444B-80AB-DECE79ECEBD6}">
      <dsp:nvSpPr>
        <dsp:cNvPr id="0" name=""/>
        <dsp:cNvSpPr/>
      </dsp:nvSpPr>
      <dsp:spPr>
        <a:xfrm>
          <a:off x="4398264" y="2630606"/>
          <a:ext cx="91440" cy="381904"/>
        </a:xfrm>
        <a:custGeom>
          <a:avLst/>
          <a:gdLst/>
          <a:ahLst/>
          <a:cxnLst/>
          <a:rect l="0" t="0" r="0" b="0"/>
          <a:pathLst>
            <a:path>
              <a:moveTo>
                <a:pt x="45720" y="0"/>
              </a:moveTo>
              <a:lnTo>
                <a:pt x="45720" y="38190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BBE05E1C-717B-4019-818F-DED071BA5A13}">
      <dsp:nvSpPr>
        <dsp:cNvPr id="0" name=""/>
        <dsp:cNvSpPr/>
      </dsp:nvSpPr>
      <dsp:spPr>
        <a:xfrm>
          <a:off x="3727912" y="3012511"/>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Agente en relations de travail</a:t>
          </a:r>
        </a:p>
      </dsp:txBody>
      <dsp:txXfrm>
        <a:off x="3755876" y="3040475"/>
        <a:ext cx="1376215" cy="898834"/>
      </dsp:txXfrm>
    </dsp:sp>
    <dsp:sp modelId="{ACD8EF4C-40A3-4940-8BC4-5D20B88835A3}">
      <dsp:nvSpPr>
        <dsp:cNvPr id="0" name=""/>
        <dsp:cNvSpPr/>
      </dsp:nvSpPr>
      <dsp:spPr>
        <a:xfrm>
          <a:off x="4443984" y="2630606"/>
          <a:ext cx="1622675" cy="372710"/>
        </a:xfrm>
        <a:custGeom>
          <a:avLst/>
          <a:gdLst/>
          <a:ahLst/>
          <a:cxnLst/>
          <a:rect l="0" t="0" r="0" b="0"/>
          <a:pathLst>
            <a:path>
              <a:moveTo>
                <a:pt x="0" y="0"/>
              </a:moveTo>
              <a:lnTo>
                <a:pt x="0" y="186355"/>
              </a:lnTo>
              <a:lnTo>
                <a:pt x="1622675" y="186355"/>
              </a:lnTo>
              <a:lnTo>
                <a:pt x="1622675" y="372710"/>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DFE1F1D-A3F5-46EC-B659-F9CCCB302A0F}">
      <dsp:nvSpPr>
        <dsp:cNvPr id="0" name=""/>
        <dsp:cNvSpPr/>
      </dsp:nvSpPr>
      <dsp:spPr>
        <a:xfrm>
          <a:off x="5350587" y="3003317"/>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Chef de la gestion de l’information</a:t>
          </a:r>
        </a:p>
      </dsp:txBody>
      <dsp:txXfrm>
        <a:off x="5378551" y="3031281"/>
        <a:ext cx="1376215" cy="898834"/>
      </dsp:txXfrm>
    </dsp:sp>
    <dsp:sp modelId="{A481E146-C70E-4036-80A5-A9955816582A}">
      <dsp:nvSpPr>
        <dsp:cNvPr id="0" name=""/>
        <dsp:cNvSpPr/>
      </dsp:nvSpPr>
      <dsp:spPr>
        <a:xfrm>
          <a:off x="5135766" y="3958079"/>
          <a:ext cx="930893" cy="381904"/>
        </a:xfrm>
        <a:custGeom>
          <a:avLst/>
          <a:gdLst/>
          <a:ahLst/>
          <a:cxnLst/>
          <a:rect l="0" t="0" r="0" b="0"/>
          <a:pathLst>
            <a:path>
              <a:moveTo>
                <a:pt x="930893" y="0"/>
              </a:moveTo>
              <a:lnTo>
                <a:pt x="930893" y="190952"/>
              </a:lnTo>
              <a:lnTo>
                <a:pt x="0" y="190952"/>
              </a:lnTo>
              <a:lnTo>
                <a:pt x="0" y="38190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5F8BF22-7EDF-43A3-8E3B-7ACF86A20775}">
      <dsp:nvSpPr>
        <dsp:cNvPr id="0" name=""/>
        <dsp:cNvSpPr/>
      </dsp:nvSpPr>
      <dsp:spPr>
        <a:xfrm>
          <a:off x="4419694" y="4339984"/>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Adjoint de la gestion des cas</a:t>
          </a:r>
        </a:p>
      </dsp:txBody>
      <dsp:txXfrm>
        <a:off x="4447658" y="4367948"/>
        <a:ext cx="1376215" cy="898834"/>
      </dsp:txXfrm>
    </dsp:sp>
    <dsp:sp modelId="{073E0F43-6B79-4430-8D82-6B8FAF83BC46}">
      <dsp:nvSpPr>
        <dsp:cNvPr id="0" name=""/>
        <dsp:cNvSpPr/>
      </dsp:nvSpPr>
      <dsp:spPr>
        <a:xfrm>
          <a:off x="6066659" y="3958079"/>
          <a:ext cx="1170003" cy="391099"/>
        </a:xfrm>
        <a:custGeom>
          <a:avLst/>
          <a:gdLst/>
          <a:ahLst/>
          <a:cxnLst/>
          <a:rect l="0" t="0" r="0" b="0"/>
          <a:pathLst>
            <a:path>
              <a:moveTo>
                <a:pt x="0" y="0"/>
              </a:moveTo>
              <a:lnTo>
                <a:pt x="0" y="195549"/>
              </a:lnTo>
              <a:lnTo>
                <a:pt x="1170003" y="195549"/>
              </a:lnTo>
              <a:lnTo>
                <a:pt x="1170003" y="391099"/>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2F3E057-3DAF-4C68-9F07-6EA7C76B5B83}">
      <dsp:nvSpPr>
        <dsp:cNvPr id="0" name=""/>
        <dsp:cNvSpPr/>
      </dsp:nvSpPr>
      <dsp:spPr>
        <a:xfrm>
          <a:off x="6520591" y="4349178"/>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Adjointe de la gestion des cas</a:t>
          </a:r>
        </a:p>
      </dsp:txBody>
      <dsp:txXfrm>
        <a:off x="6548555" y="4377142"/>
        <a:ext cx="1376215" cy="898834"/>
      </dsp:txXfrm>
    </dsp:sp>
    <dsp:sp modelId="{7033A40F-11C4-4F5E-BC83-F67546C3F53E}">
      <dsp:nvSpPr>
        <dsp:cNvPr id="0" name=""/>
        <dsp:cNvSpPr/>
      </dsp:nvSpPr>
      <dsp:spPr>
        <a:xfrm>
          <a:off x="4443984" y="2630606"/>
          <a:ext cx="3723572" cy="381904"/>
        </a:xfrm>
        <a:custGeom>
          <a:avLst/>
          <a:gdLst/>
          <a:ahLst/>
          <a:cxnLst/>
          <a:rect l="0" t="0" r="0" b="0"/>
          <a:pathLst>
            <a:path>
              <a:moveTo>
                <a:pt x="0" y="0"/>
              </a:moveTo>
              <a:lnTo>
                <a:pt x="0" y="190952"/>
              </a:lnTo>
              <a:lnTo>
                <a:pt x="3723572" y="190952"/>
              </a:lnTo>
              <a:lnTo>
                <a:pt x="3723572" y="381904"/>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B2CAD373-21A2-4AC2-B710-C4EFF7028DB7}">
      <dsp:nvSpPr>
        <dsp:cNvPr id="0" name=""/>
        <dsp:cNvSpPr/>
      </dsp:nvSpPr>
      <dsp:spPr>
        <a:xfrm>
          <a:off x="7451484" y="3012511"/>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fr-CA" sz="1500" kern="1200" noProof="0" dirty="0">
            <a:solidFill>
              <a:schemeClr val="tx1"/>
            </a:solidFill>
            <a:latin typeface="Franklin Gothic Medium Cond" panose="020B0606030402020204" pitchFamily="34" charset="0"/>
          </a:endParaRPr>
        </a:p>
      </dsp:txBody>
      <dsp:txXfrm>
        <a:off x="7479448" y="3040475"/>
        <a:ext cx="1376215" cy="898834"/>
      </dsp:txXfrm>
    </dsp:sp>
    <dsp:sp modelId="{4ADD091D-9EA9-4E60-A150-65EF0886B10B}">
      <dsp:nvSpPr>
        <dsp:cNvPr id="0" name=""/>
        <dsp:cNvSpPr/>
      </dsp:nvSpPr>
      <dsp:spPr>
        <a:xfrm>
          <a:off x="5374877" y="1293939"/>
          <a:ext cx="2791891" cy="1726744"/>
        </a:xfrm>
        <a:custGeom>
          <a:avLst/>
          <a:gdLst/>
          <a:ahLst/>
          <a:cxnLst/>
          <a:rect l="0" t="0" r="0" b="0"/>
          <a:pathLst>
            <a:path>
              <a:moveTo>
                <a:pt x="0" y="0"/>
              </a:moveTo>
              <a:lnTo>
                <a:pt x="0" y="863372"/>
              </a:lnTo>
              <a:lnTo>
                <a:pt x="2791891" y="863372"/>
              </a:lnTo>
              <a:lnTo>
                <a:pt x="2791891" y="172674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F9A431C-E77F-41AA-AFCA-03CDF8F76D65}">
      <dsp:nvSpPr>
        <dsp:cNvPr id="0" name=""/>
        <dsp:cNvSpPr/>
      </dsp:nvSpPr>
      <dsp:spPr>
        <a:xfrm>
          <a:off x="7450697" y="3020684"/>
          <a:ext cx="1432143" cy="954762"/>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Adjointe exécutive au président national</a:t>
          </a:r>
        </a:p>
      </dsp:txBody>
      <dsp:txXfrm>
        <a:off x="7478661" y="3048648"/>
        <a:ext cx="1376215" cy="8988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1FDF2-A22D-4C89-B989-A2EB18FD5A2E}">
      <dsp:nvSpPr>
        <dsp:cNvPr id="0" name=""/>
        <dsp:cNvSpPr/>
      </dsp:nvSpPr>
      <dsp:spPr>
        <a:xfrm>
          <a:off x="3951394" y="1021"/>
          <a:ext cx="1485210" cy="990140"/>
        </a:xfrm>
        <a:prstGeom prst="roundRect">
          <a:avLst>
            <a:gd name="adj" fmla="val 10000"/>
          </a:avLst>
        </a:prstGeom>
        <a:gradFill rotWithShape="0">
          <a:gsLst>
            <a:gs pos="0">
              <a:schemeClr val="accent4">
                <a:shade val="60000"/>
                <a:hueOff val="0"/>
                <a:satOff val="0"/>
                <a:lumOff val="0"/>
                <a:alphaOff val="0"/>
                <a:satMod val="103000"/>
                <a:lumMod val="102000"/>
                <a:tint val="94000"/>
              </a:schemeClr>
            </a:gs>
            <a:gs pos="50000">
              <a:schemeClr val="accent4">
                <a:shade val="60000"/>
                <a:hueOff val="0"/>
                <a:satOff val="0"/>
                <a:lumOff val="0"/>
                <a:alphaOff val="0"/>
                <a:satMod val="110000"/>
                <a:lumMod val="100000"/>
                <a:shade val="100000"/>
              </a:schemeClr>
            </a:gs>
            <a:gs pos="100000">
              <a:schemeClr val="accent4">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PRÉSIDENT NATIONAL</a:t>
          </a:r>
        </a:p>
      </dsp:txBody>
      <dsp:txXfrm>
        <a:off x="3980394" y="30021"/>
        <a:ext cx="1427210" cy="932140"/>
      </dsp:txXfrm>
    </dsp:sp>
    <dsp:sp modelId="{4275E215-0173-4858-BE20-69D08E7185A7}">
      <dsp:nvSpPr>
        <dsp:cNvPr id="0" name=""/>
        <dsp:cNvSpPr/>
      </dsp:nvSpPr>
      <dsp:spPr>
        <a:xfrm>
          <a:off x="4648279" y="991162"/>
          <a:ext cx="91440" cy="396056"/>
        </a:xfrm>
        <a:custGeom>
          <a:avLst/>
          <a:gdLst/>
          <a:ahLst/>
          <a:cxnLst/>
          <a:rect l="0" t="0" r="0" b="0"/>
          <a:pathLst>
            <a:path>
              <a:moveTo>
                <a:pt x="45720" y="0"/>
              </a:moveTo>
              <a:lnTo>
                <a:pt x="45720" y="39605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51A5E65C-DD7A-4CF6-99E3-0FB58810D33A}">
      <dsp:nvSpPr>
        <dsp:cNvPr id="0" name=""/>
        <dsp:cNvSpPr/>
      </dsp:nvSpPr>
      <dsp:spPr>
        <a:xfrm>
          <a:off x="3951394" y="1387218"/>
          <a:ext cx="1485210" cy="990140"/>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CA" sz="1800" kern="1200" noProof="0" dirty="0">
              <a:solidFill>
                <a:schemeClr val="tx1"/>
              </a:solidFill>
              <a:latin typeface="Franklin Gothic Medium Cond" panose="020B0606030402020204" pitchFamily="34" charset="0"/>
            </a:rPr>
            <a:t>Directrice</a:t>
          </a:r>
          <a:endParaRPr lang="fr-CA" sz="1600" kern="1200" noProof="0" dirty="0">
            <a:solidFill>
              <a:schemeClr val="tx1"/>
            </a:solidFill>
            <a:latin typeface="Franklin Gothic Medium Cond" panose="020B0606030402020204" pitchFamily="34" charset="0"/>
          </a:endParaRPr>
        </a:p>
      </dsp:txBody>
      <dsp:txXfrm>
        <a:off x="3980394" y="1416218"/>
        <a:ext cx="1427210" cy="932140"/>
      </dsp:txXfrm>
    </dsp:sp>
    <dsp:sp modelId="{50B9885E-FB89-4480-B06B-25B6F9608DAB}">
      <dsp:nvSpPr>
        <dsp:cNvPr id="0" name=""/>
        <dsp:cNvSpPr/>
      </dsp:nvSpPr>
      <dsp:spPr>
        <a:xfrm>
          <a:off x="2763225" y="2377359"/>
          <a:ext cx="1930774" cy="396056"/>
        </a:xfrm>
        <a:custGeom>
          <a:avLst/>
          <a:gdLst/>
          <a:ahLst/>
          <a:cxnLst/>
          <a:rect l="0" t="0" r="0" b="0"/>
          <a:pathLst>
            <a:path>
              <a:moveTo>
                <a:pt x="1930774" y="0"/>
              </a:moveTo>
              <a:lnTo>
                <a:pt x="1930774" y="198028"/>
              </a:lnTo>
              <a:lnTo>
                <a:pt x="0" y="198028"/>
              </a:lnTo>
              <a:lnTo>
                <a:pt x="0" y="396056"/>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3DDCB11-29D0-44C0-90BA-1D47F0B7AD6D}">
      <dsp:nvSpPr>
        <dsp:cNvPr id="0" name=""/>
        <dsp:cNvSpPr/>
      </dsp:nvSpPr>
      <dsp:spPr>
        <a:xfrm>
          <a:off x="2020620" y="2773415"/>
          <a:ext cx="1485210" cy="990140"/>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Agente des finances</a:t>
          </a:r>
        </a:p>
      </dsp:txBody>
      <dsp:txXfrm>
        <a:off x="2049620" y="2802415"/>
        <a:ext cx="1427210" cy="932140"/>
      </dsp:txXfrm>
    </dsp:sp>
    <dsp:sp modelId="{DC8B732F-7031-424E-B094-002543887A38}">
      <dsp:nvSpPr>
        <dsp:cNvPr id="0" name=""/>
        <dsp:cNvSpPr/>
      </dsp:nvSpPr>
      <dsp:spPr>
        <a:xfrm>
          <a:off x="4648279" y="2377359"/>
          <a:ext cx="91440" cy="1779223"/>
        </a:xfrm>
        <a:custGeom>
          <a:avLst/>
          <a:gdLst/>
          <a:ahLst/>
          <a:cxnLst/>
          <a:rect l="0" t="0" r="0" b="0"/>
          <a:pathLst>
            <a:path>
              <a:moveTo>
                <a:pt x="45720" y="0"/>
              </a:moveTo>
              <a:lnTo>
                <a:pt x="45720" y="1779223"/>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C6A703D-FC49-48E4-AA56-7A7ACF84419B}">
      <dsp:nvSpPr>
        <dsp:cNvPr id="0" name=""/>
        <dsp:cNvSpPr/>
      </dsp:nvSpPr>
      <dsp:spPr>
        <a:xfrm>
          <a:off x="3951394" y="4156582"/>
          <a:ext cx="1485210" cy="990140"/>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Adjoint administrative</a:t>
          </a:r>
        </a:p>
      </dsp:txBody>
      <dsp:txXfrm>
        <a:off x="3980394" y="4185582"/>
        <a:ext cx="1427210" cy="932140"/>
      </dsp:txXfrm>
    </dsp:sp>
    <dsp:sp modelId="{958424FD-401D-4D7A-B82D-F90F7D788869}">
      <dsp:nvSpPr>
        <dsp:cNvPr id="0" name=""/>
        <dsp:cNvSpPr/>
      </dsp:nvSpPr>
      <dsp:spPr>
        <a:xfrm>
          <a:off x="4694000" y="2377359"/>
          <a:ext cx="1933269" cy="1783274"/>
        </a:xfrm>
        <a:custGeom>
          <a:avLst/>
          <a:gdLst/>
          <a:ahLst/>
          <a:cxnLst/>
          <a:rect l="0" t="0" r="0" b="0"/>
          <a:pathLst>
            <a:path>
              <a:moveTo>
                <a:pt x="0" y="0"/>
              </a:moveTo>
              <a:lnTo>
                <a:pt x="0" y="891637"/>
              </a:lnTo>
              <a:lnTo>
                <a:pt x="1933269" y="891637"/>
              </a:lnTo>
              <a:lnTo>
                <a:pt x="1933269" y="1783274"/>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624D2979-58CD-4100-B3E3-099C51A2AA5A}">
      <dsp:nvSpPr>
        <dsp:cNvPr id="0" name=""/>
        <dsp:cNvSpPr/>
      </dsp:nvSpPr>
      <dsp:spPr>
        <a:xfrm>
          <a:off x="5884663" y="4160634"/>
          <a:ext cx="1485210" cy="990140"/>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Commis de la distribution du courrier/ réceptionniste</a:t>
          </a:r>
        </a:p>
      </dsp:txBody>
      <dsp:txXfrm>
        <a:off x="5913663" y="4189634"/>
        <a:ext cx="1427210" cy="932140"/>
      </dsp:txXfrm>
    </dsp:sp>
    <dsp:sp modelId="{FD5E4552-B7C7-4769-A369-12D252C3F09E}">
      <dsp:nvSpPr>
        <dsp:cNvPr id="0" name=""/>
        <dsp:cNvSpPr/>
      </dsp:nvSpPr>
      <dsp:spPr>
        <a:xfrm>
          <a:off x="6581549" y="4160634"/>
          <a:ext cx="91440" cy="990140"/>
        </a:xfrm>
        <a:custGeom>
          <a:avLst/>
          <a:gdLst/>
          <a:ahLst/>
          <a:cxnLst/>
          <a:rect l="0" t="0" r="0" b="0"/>
          <a:pathLst>
            <a:path>
              <a:moveTo>
                <a:pt x="45720" y="990140"/>
              </a:moveTo>
              <a:lnTo>
                <a:pt x="45720" y="0"/>
              </a:lnTo>
            </a:path>
          </a:pathLst>
        </a:custGeom>
        <a:noFill/>
        <a:ln w="12700" cap="flat" cmpd="sng" algn="ctr">
          <a:noFill/>
          <a:prstDash val="solid"/>
          <a:miter lim="800000"/>
        </a:ln>
        <a:effectLst/>
      </dsp:spPr>
      <dsp:style>
        <a:lnRef idx="2">
          <a:scrgbClr r="0" g="0" b="0"/>
        </a:lnRef>
        <a:fillRef idx="0">
          <a:scrgbClr r="0" g="0" b="0"/>
        </a:fillRef>
        <a:effectRef idx="0">
          <a:scrgbClr r="0" g="0" b="0"/>
        </a:effectRef>
        <a:fontRef idx="minor"/>
      </dsp:style>
    </dsp:sp>
    <dsp:sp modelId="{4E9A16A8-4473-4816-92FD-36854817DAE9}">
      <dsp:nvSpPr>
        <dsp:cNvPr id="0" name=""/>
        <dsp:cNvSpPr/>
      </dsp:nvSpPr>
      <dsp:spPr>
        <a:xfrm>
          <a:off x="5884663" y="4160634"/>
          <a:ext cx="1485210" cy="990140"/>
        </a:xfrm>
        <a:prstGeom prst="roundRect">
          <a:avLst>
            <a:gd name="adj" fmla="val 10000"/>
          </a:avLst>
        </a:prstGeom>
        <a:no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endParaRPr lang="fr-CA" sz="1500" kern="1200" noProof="0" dirty="0">
            <a:solidFill>
              <a:schemeClr val="tx1"/>
            </a:solidFill>
            <a:latin typeface="Franklin Gothic Medium Cond" panose="020B0606030402020204" pitchFamily="34" charset="0"/>
          </a:endParaRPr>
        </a:p>
      </dsp:txBody>
      <dsp:txXfrm>
        <a:off x="5913663" y="4189634"/>
        <a:ext cx="1427210" cy="9321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D1FDF2-A22D-4C89-B989-A2EB18FD5A2E}">
      <dsp:nvSpPr>
        <dsp:cNvPr id="0" name=""/>
        <dsp:cNvSpPr/>
      </dsp:nvSpPr>
      <dsp:spPr>
        <a:xfrm>
          <a:off x="2623880" y="3462"/>
          <a:ext cx="1440820" cy="960547"/>
        </a:xfrm>
        <a:prstGeom prst="roundRect">
          <a:avLst>
            <a:gd name="adj" fmla="val 10000"/>
          </a:avLst>
        </a:prstGeom>
        <a:gradFill rotWithShape="0">
          <a:gsLst>
            <a:gs pos="0">
              <a:schemeClr val="accent4">
                <a:shade val="60000"/>
                <a:hueOff val="0"/>
                <a:satOff val="0"/>
                <a:lumOff val="0"/>
                <a:alphaOff val="0"/>
                <a:satMod val="103000"/>
                <a:lumMod val="102000"/>
                <a:tint val="94000"/>
              </a:schemeClr>
            </a:gs>
            <a:gs pos="50000">
              <a:schemeClr val="accent4">
                <a:shade val="60000"/>
                <a:hueOff val="0"/>
                <a:satOff val="0"/>
                <a:lumOff val="0"/>
                <a:alphaOff val="0"/>
                <a:satMod val="110000"/>
                <a:lumMod val="100000"/>
                <a:shade val="100000"/>
              </a:schemeClr>
            </a:gs>
            <a:gs pos="100000">
              <a:schemeClr val="accent4">
                <a:shade val="6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PRÉSIDENT NATIONAL</a:t>
          </a:r>
        </a:p>
      </dsp:txBody>
      <dsp:txXfrm>
        <a:off x="2652013" y="31595"/>
        <a:ext cx="1384554" cy="904281"/>
      </dsp:txXfrm>
    </dsp:sp>
    <dsp:sp modelId="{4275E215-0173-4858-BE20-69D08E7185A7}">
      <dsp:nvSpPr>
        <dsp:cNvPr id="0" name=""/>
        <dsp:cNvSpPr/>
      </dsp:nvSpPr>
      <dsp:spPr>
        <a:xfrm>
          <a:off x="2407757" y="964009"/>
          <a:ext cx="936533" cy="384218"/>
        </a:xfrm>
        <a:custGeom>
          <a:avLst/>
          <a:gdLst/>
          <a:ahLst/>
          <a:cxnLst/>
          <a:rect l="0" t="0" r="0" b="0"/>
          <a:pathLst>
            <a:path>
              <a:moveTo>
                <a:pt x="936533" y="0"/>
              </a:moveTo>
              <a:lnTo>
                <a:pt x="936533" y="192109"/>
              </a:lnTo>
              <a:lnTo>
                <a:pt x="0" y="192109"/>
              </a:lnTo>
              <a:lnTo>
                <a:pt x="0" y="38421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51A5E65C-DD7A-4CF6-99E3-0FB58810D33A}">
      <dsp:nvSpPr>
        <dsp:cNvPr id="0" name=""/>
        <dsp:cNvSpPr/>
      </dsp:nvSpPr>
      <dsp:spPr>
        <a:xfrm>
          <a:off x="1687346" y="1348228"/>
          <a:ext cx="1440820" cy="96054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kern="1200" noProof="0" dirty="0">
              <a:solidFill>
                <a:schemeClr val="tx1"/>
              </a:solidFill>
              <a:latin typeface="Franklin Gothic Medium Cond" panose="020B0606030402020204" pitchFamily="34" charset="0"/>
            </a:rPr>
            <a:t>Directrice</a:t>
          </a:r>
          <a:endParaRPr lang="fr-CA" sz="1200" kern="1200" noProof="0" dirty="0">
            <a:solidFill>
              <a:schemeClr val="tx1"/>
            </a:solidFill>
            <a:latin typeface="Franklin Gothic Medium Cond" panose="020B0606030402020204" pitchFamily="34" charset="0"/>
          </a:endParaRPr>
        </a:p>
      </dsp:txBody>
      <dsp:txXfrm>
        <a:off x="1715479" y="1376361"/>
        <a:ext cx="1384554" cy="904281"/>
      </dsp:txXfrm>
    </dsp:sp>
    <dsp:sp modelId="{DC8B732F-7031-424E-B094-002543887A38}">
      <dsp:nvSpPr>
        <dsp:cNvPr id="0" name=""/>
        <dsp:cNvSpPr/>
      </dsp:nvSpPr>
      <dsp:spPr>
        <a:xfrm>
          <a:off x="2362037" y="2308775"/>
          <a:ext cx="91440" cy="384218"/>
        </a:xfrm>
        <a:custGeom>
          <a:avLst/>
          <a:gdLst/>
          <a:ahLst/>
          <a:cxnLst/>
          <a:rect l="0" t="0" r="0" b="0"/>
          <a:pathLst>
            <a:path>
              <a:moveTo>
                <a:pt x="45720" y="0"/>
              </a:moveTo>
              <a:lnTo>
                <a:pt x="45720" y="38421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CC6A703D-FC49-48E4-AA56-7A7ACF84419B}">
      <dsp:nvSpPr>
        <dsp:cNvPr id="0" name=""/>
        <dsp:cNvSpPr/>
      </dsp:nvSpPr>
      <dsp:spPr>
        <a:xfrm>
          <a:off x="1687346" y="2692993"/>
          <a:ext cx="1440820" cy="96054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Conseillère principale à la directrice</a:t>
          </a:r>
        </a:p>
      </dsp:txBody>
      <dsp:txXfrm>
        <a:off x="1715479" y="2721126"/>
        <a:ext cx="1384554" cy="904281"/>
      </dsp:txXfrm>
    </dsp:sp>
    <dsp:sp modelId="{ACD8EF4C-40A3-4940-8BC4-5D20B88835A3}">
      <dsp:nvSpPr>
        <dsp:cNvPr id="0" name=""/>
        <dsp:cNvSpPr/>
      </dsp:nvSpPr>
      <dsp:spPr>
        <a:xfrm>
          <a:off x="1471223" y="3653540"/>
          <a:ext cx="936533" cy="384218"/>
        </a:xfrm>
        <a:custGeom>
          <a:avLst/>
          <a:gdLst/>
          <a:ahLst/>
          <a:cxnLst/>
          <a:rect l="0" t="0" r="0" b="0"/>
          <a:pathLst>
            <a:path>
              <a:moveTo>
                <a:pt x="936533" y="0"/>
              </a:moveTo>
              <a:lnTo>
                <a:pt x="936533" y="192109"/>
              </a:lnTo>
              <a:lnTo>
                <a:pt x="0" y="192109"/>
              </a:lnTo>
              <a:lnTo>
                <a:pt x="0" y="38421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3DFE1F1D-A3F5-46EC-B659-F9CCCB302A0F}">
      <dsp:nvSpPr>
        <dsp:cNvPr id="0" name=""/>
        <dsp:cNvSpPr/>
      </dsp:nvSpPr>
      <dsp:spPr>
        <a:xfrm>
          <a:off x="750813" y="4037759"/>
          <a:ext cx="1440820" cy="96054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Spécialiste en communications stratégiques</a:t>
          </a:r>
        </a:p>
      </dsp:txBody>
      <dsp:txXfrm>
        <a:off x="778946" y="4065892"/>
        <a:ext cx="1384554" cy="904281"/>
      </dsp:txXfrm>
    </dsp:sp>
    <dsp:sp modelId="{A481E146-C70E-4036-80A5-A9955816582A}">
      <dsp:nvSpPr>
        <dsp:cNvPr id="0" name=""/>
        <dsp:cNvSpPr/>
      </dsp:nvSpPr>
      <dsp:spPr>
        <a:xfrm>
          <a:off x="2407757" y="3653540"/>
          <a:ext cx="936533" cy="384218"/>
        </a:xfrm>
        <a:custGeom>
          <a:avLst/>
          <a:gdLst/>
          <a:ahLst/>
          <a:cxnLst/>
          <a:rect l="0" t="0" r="0" b="0"/>
          <a:pathLst>
            <a:path>
              <a:moveTo>
                <a:pt x="0" y="0"/>
              </a:moveTo>
              <a:lnTo>
                <a:pt x="0" y="192109"/>
              </a:lnTo>
              <a:lnTo>
                <a:pt x="936533" y="192109"/>
              </a:lnTo>
              <a:lnTo>
                <a:pt x="936533" y="384218"/>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D5F8BF22-7EDF-43A3-8E3B-7ACF86A20775}">
      <dsp:nvSpPr>
        <dsp:cNvPr id="0" name=""/>
        <dsp:cNvSpPr/>
      </dsp:nvSpPr>
      <dsp:spPr>
        <a:xfrm>
          <a:off x="2623880" y="4037759"/>
          <a:ext cx="1440820" cy="96054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CA" sz="1500" kern="1200" noProof="0" dirty="0">
              <a:solidFill>
                <a:schemeClr val="tx1"/>
              </a:solidFill>
              <a:latin typeface="Franklin Gothic Medium Cond" panose="020B0606030402020204" pitchFamily="34" charset="0"/>
            </a:rPr>
            <a:t>Chercheur</a:t>
          </a:r>
        </a:p>
      </dsp:txBody>
      <dsp:txXfrm>
        <a:off x="2652013" y="4065892"/>
        <a:ext cx="1384554" cy="904281"/>
      </dsp:txXfrm>
    </dsp:sp>
    <dsp:sp modelId="{4ADD091D-9EA9-4E60-A150-65EF0886B10B}">
      <dsp:nvSpPr>
        <dsp:cNvPr id="0" name=""/>
        <dsp:cNvSpPr/>
      </dsp:nvSpPr>
      <dsp:spPr>
        <a:xfrm>
          <a:off x="3344290" y="964009"/>
          <a:ext cx="1636613" cy="3055577"/>
        </a:xfrm>
        <a:custGeom>
          <a:avLst/>
          <a:gdLst/>
          <a:ahLst/>
          <a:cxnLst/>
          <a:rect l="0" t="0" r="0" b="0"/>
          <a:pathLst>
            <a:path>
              <a:moveTo>
                <a:pt x="0" y="0"/>
              </a:moveTo>
              <a:lnTo>
                <a:pt x="0" y="1527788"/>
              </a:lnTo>
              <a:lnTo>
                <a:pt x="1636613" y="1527788"/>
              </a:lnTo>
              <a:lnTo>
                <a:pt x="1636613" y="3055577"/>
              </a:lnTo>
            </a:path>
          </a:pathLst>
        </a:custGeom>
        <a:noFill/>
        <a:ln w="6350" cap="flat" cmpd="sng" algn="ctr">
          <a:solidFill>
            <a:schemeClr val="dk1"/>
          </a:solidFill>
          <a:prstDash val="solid"/>
          <a:miter lim="800000"/>
        </a:ln>
        <a:effectLst/>
      </dsp:spPr>
      <dsp:style>
        <a:lnRef idx="1">
          <a:schemeClr val="dk1"/>
        </a:lnRef>
        <a:fillRef idx="0">
          <a:schemeClr val="dk1"/>
        </a:fillRef>
        <a:effectRef idx="0">
          <a:schemeClr val="dk1"/>
        </a:effectRef>
        <a:fontRef idx="minor">
          <a:schemeClr val="tx1"/>
        </a:fontRef>
      </dsp:style>
    </dsp:sp>
    <dsp:sp modelId="{1F9A431C-E77F-41AA-AFCA-03CDF8F76D65}">
      <dsp:nvSpPr>
        <dsp:cNvPr id="0" name=""/>
        <dsp:cNvSpPr/>
      </dsp:nvSpPr>
      <dsp:spPr>
        <a:xfrm>
          <a:off x="4260494" y="4019586"/>
          <a:ext cx="1440820" cy="960547"/>
        </a:xfrm>
        <a:prstGeom prst="roundRect">
          <a:avLst>
            <a:gd name="adj" fmla="val 10000"/>
          </a:avLst>
        </a:prstGeom>
        <a:gradFill rotWithShape="0">
          <a:gsLst>
            <a:gs pos="0">
              <a:schemeClr val="accent4">
                <a:shade val="80000"/>
                <a:hueOff val="0"/>
                <a:satOff val="0"/>
                <a:lumOff val="0"/>
                <a:alphaOff val="0"/>
                <a:satMod val="103000"/>
                <a:lumMod val="102000"/>
                <a:tint val="94000"/>
              </a:schemeClr>
            </a:gs>
            <a:gs pos="50000">
              <a:schemeClr val="accent4">
                <a:shade val="80000"/>
                <a:hueOff val="0"/>
                <a:satOff val="0"/>
                <a:lumOff val="0"/>
                <a:alphaOff val="0"/>
                <a:satMod val="110000"/>
                <a:lumMod val="100000"/>
                <a:shade val="100000"/>
              </a:schemeClr>
            </a:gs>
            <a:gs pos="100000">
              <a:schemeClr val="accent4">
                <a:shade val="8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noProof="0" dirty="0">
              <a:solidFill>
                <a:schemeClr val="tx1"/>
              </a:solidFill>
              <a:latin typeface="Franklin Gothic Medium Cond" panose="020B0606030402020204" pitchFamily="34" charset="0"/>
            </a:rPr>
            <a:t>Adjointe exécutive au président national</a:t>
          </a:r>
          <a:endParaRPr lang="fr-CA" sz="1500" kern="1200" noProof="0" dirty="0">
            <a:solidFill>
              <a:schemeClr val="tx1"/>
            </a:solidFill>
            <a:latin typeface="Franklin Gothic Medium Cond" panose="020B0606030402020204" pitchFamily="34" charset="0"/>
          </a:endParaRPr>
        </a:p>
      </dsp:txBody>
      <dsp:txXfrm>
        <a:off x="4288627" y="4047719"/>
        <a:ext cx="1384554" cy="90428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558192"/>
          </a:xfrm>
          <a:prstGeom prst="rect">
            <a:avLst/>
          </a:prstGeom>
        </p:spPr>
        <p:txBody>
          <a:bodyPr vert="horz" lIns="106244" tIns="53122" rIns="106244" bIns="53122" rtlCol="0"/>
          <a:lstStyle>
            <a:lvl1pPr algn="l">
              <a:defRPr sz="1400"/>
            </a:lvl1pPr>
          </a:lstStyle>
          <a:p>
            <a:endParaRPr lang="en-US"/>
          </a:p>
        </p:txBody>
      </p:sp>
      <p:sp>
        <p:nvSpPr>
          <p:cNvPr id="3" name="Date Placeholder 2"/>
          <p:cNvSpPr>
            <a:spLocks noGrp="1"/>
          </p:cNvSpPr>
          <p:nvPr>
            <p:ph type="dt" idx="1"/>
          </p:nvPr>
        </p:nvSpPr>
        <p:spPr>
          <a:xfrm>
            <a:off x="3970938" y="0"/>
            <a:ext cx="3037840" cy="558192"/>
          </a:xfrm>
          <a:prstGeom prst="rect">
            <a:avLst/>
          </a:prstGeom>
        </p:spPr>
        <p:txBody>
          <a:bodyPr vert="horz" lIns="106244" tIns="53122" rIns="106244" bIns="53122" rtlCol="0"/>
          <a:lstStyle>
            <a:lvl1pPr algn="r">
              <a:defRPr sz="1400"/>
            </a:lvl1pPr>
          </a:lstStyle>
          <a:p>
            <a:fld id="{4507D460-1B70-4631-902D-C8630C7CE9DB}" type="datetimeFigureOut">
              <a:rPr lang="en-US" smtClean="0"/>
              <a:t>6/6/2018</a:t>
            </a:fld>
            <a:endParaRPr lang="en-US"/>
          </a:p>
        </p:txBody>
      </p:sp>
      <p:sp>
        <p:nvSpPr>
          <p:cNvPr id="4" name="Slide Image Placeholder 3"/>
          <p:cNvSpPr>
            <a:spLocks noGrp="1" noRot="1" noChangeAspect="1"/>
          </p:cNvSpPr>
          <p:nvPr>
            <p:ph type="sldImg" idx="2"/>
          </p:nvPr>
        </p:nvSpPr>
        <p:spPr>
          <a:xfrm>
            <a:off x="168275" y="1390650"/>
            <a:ext cx="6673850" cy="3754438"/>
          </a:xfrm>
          <a:prstGeom prst="rect">
            <a:avLst/>
          </a:prstGeom>
          <a:noFill/>
          <a:ln w="12700">
            <a:solidFill>
              <a:prstClr val="black"/>
            </a:solidFill>
          </a:ln>
        </p:spPr>
        <p:txBody>
          <a:bodyPr vert="horz" lIns="106244" tIns="53122" rIns="106244" bIns="53122" rtlCol="0" anchor="ctr"/>
          <a:lstStyle/>
          <a:p>
            <a:endParaRPr lang="en-US"/>
          </a:p>
        </p:txBody>
      </p:sp>
      <p:sp>
        <p:nvSpPr>
          <p:cNvPr id="5" name="Notes Placeholder 4"/>
          <p:cNvSpPr>
            <a:spLocks noGrp="1"/>
          </p:cNvSpPr>
          <p:nvPr>
            <p:ph type="body" sz="quarter" idx="3"/>
          </p:nvPr>
        </p:nvSpPr>
        <p:spPr>
          <a:xfrm>
            <a:off x="701040" y="5354002"/>
            <a:ext cx="5608320" cy="4380548"/>
          </a:xfrm>
          <a:prstGeom prst="rect">
            <a:avLst/>
          </a:prstGeom>
        </p:spPr>
        <p:txBody>
          <a:bodyPr vert="horz" lIns="106244" tIns="53122" rIns="106244" bIns="531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567012"/>
            <a:ext cx="3037840" cy="558190"/>
          </a:xfrm>
          <a:prstGeom prst="rect">
            <a:avLst/>
          </a:prstGeom>
        </p:spPr>
        <p:txBody>
          <a:bodyPr vert="horz" lIns="106244" tIns="53122" rIns="106244" bIns="53122" rtlCol="0" anchor="b"/>
          <a:lstStyle>
            <a:lvl1pPr algn="l">
              <a:defRPr sz="1400"/>
            </a:lvl1pPr>
          </a:lstStyle>
          <a:p>
            <a:endParaRPr lang="en-US"/>
          </a:p>
        </p:txBody>
      </p:sp>
      <p:sp>
        <p:nvSpPr>
          <p:cNvPr id="7" name="Slide Number Placeholder 6"/>
          <p:cNvSpPr>
            <a:spLocks noGrp="1"/>
          </p:cNvSpPr>
          <p:nvPr>
            <p:ph type="sldNum" sz="quarter" idx="5"/>
          </p:nvPr>
        </p:nvSpPr>
        <p:spPr>
          <a:xfrm>
            <a:off x="3970938" y="10567012"/>
            <a:ext cx="3037840" cy="558190"/>
          </a:xfrm>
          <a:prstGeom prst="rect">
            <a:avLst/>
          </a:prstGeom>
        </p:spPr>
        <p:txBody>
          <a:bodyPr vert="horz" lIns="106244" tIns="53122" rIns="106244" bIns="53122" rtlCol="0" anchor="b"/>
          <a:lstStyle>
            <a:lvl1pPr algn="r">
              <a:defRPr sz="1400"/>
            </a:lvl1pPr>
          </a:lstStyle>
          <a:p>
            <a:fld id="{6E36078D-237E-4356-A8AC-56F4D1CE8966}" type="slidenum">
              <a:rPr lang="en-US" smtClean="0"/>
              <a:t>‹#›</a:t>
            </a:fld>
            <a:endParaRPr lang="en-US"/>
          </a:p>
        </p:txBody>
      </p:sp>
    </p:spTree>
    <p:extLst>
      <p:ext uri="{BB962C8B-B14F-4D97-AF65-F5344CB8AC3E}">
        <p14:creationId xmlns:p14="http://schemas.microsoft.com/office/powerpoint/2010/main" val="15200716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usje-sesj.com/fr/donnee-sur-le-representant-syndical-du-sesg-web"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yndicatafpc.ca/user"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a:t>
            </a:r>
            <a:r>
              <a:rPr lang="en-US" baseline="0" dirty="0"/>
              <a:t> everyone! </a:t>
            </a:r>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9</a:t>
            </a:fld>
            <a:endParaRPr lang="en-US"/>
          </a:p>
        </p:txBody>
      </p:sp>
    </p:spTree>
    <p:extLst>
      <p:ext uri="{BB962C8B-B14F-4D97-AF65-F5344CB8AC3E}">
        <p14:creationId xmlns:p14="http://schemas.microsoft.com/office/powerpoint/2010/main" val="25908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Greetings</a:t>
            </a:r>
            <a:r>
              <a:rPr lang="en-US" baseline="0" dirty="0"/>
              <a:t> everyone! </a:t>
            </a:r>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24</a:t>
            </a:fld>
            <a:endParaRPr lang="en-US"/>
          </a:p>
        </p:txBody>
      </p:sp>
    </p:spTree>
    <p:extLst>
      <p:ext uri="{BB962C8B-B14F-4D97-AF65-F5344CB8AC3E}">
        <p14:creationId xmlns:p14="http://schemas.microsoft.com/office/powerpoint/2010/main" val="7573493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25</a:t>
            </a:fld>
            <a:endParaRPr lang="en-US"/>
          </a:p>
        </p:txBody>
      </p:sp>
    </p:spTree>
    <p:extLst>
      <p:ext uri="{BB962C8B-B14F-4D97-AF65-F5344CB8AC3E}">
        <p14:creationId xmlns:p14="http://schemas.microsoft.com/office/powerpoint/2010/main" val="337393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spcBef>
                <a:spcPts val="600"/>
              </a:spcBef>
              <a:buNone/>
            </a:pPr>
            <a:endParaRPr lang="en-US" sz="2100" dirty="0">
              <a:solidFill>
                <a:srgbClr val="00B0F0"/>
              </a:solidFill>
              <a:latin typeface="Sniglet"/>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26</a:t>
            </a:fld>
            <a:endParaRPr lang="en-US"/>
          </a:p>
        </p:txBody>
      </p:sp>
    </p:spTree>
    <p:extLst>
      <p:ext uri="{BB962C8B-B14F-4D97-AF65-F5344CB8AC3E}">
        <p14:creationId xmlns:p14="http://schemas.microsoft.com/office/powerpoint/2010/main" val="3227365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une saisie d’écran du formulaire d’information sur le représentant syndical (Formulaire d’élection). Les cases surlignées en jaune indiquent l’information dont le Bureau national a besoin pour traiter le formulaire d’élection.</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Note </a:t>
            </a:r>
            <a:r>
              <a:rPr lang="en-US" sz="1200" b="1" kern="1200" dirty="0" err="1">
                <a:solidFill>
                  <a:schemeClr val="tx1"/>
                </a:solidFill>
                <a:effectLst/>
                <a:latin typeface="+mn-lt"/>
                <a:ea typeface="+mn-ea"/>
                <a:cs typeface="+mn-cs"/>
              </a:rPr>
              <a:t>importante</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L’information (numéro de téléphone et adresse électronique) que vous nous fournissez sera affichée sur le site Web du SESJ. Nous vous recommandons de fournir une adresse électronique personnelle, car votre courriel de travail se trouve sur le serveur de l’employeur, qui est assujetti à l’AIPRP.</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Mandat</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Il est important de saisir le mandat exact sous le format AAAA-MMM-JJ. Les bénévoles élus à une charge au sein de l’exécutif d’une section locale lors de la même AGA doivent avoir les mêmes dates de début et de fin que les autres bénévoles de cette section locale.</a:t>
            </a:r>
          </a:p>
          <a:p>
            <a:endParaRPr lang="fr-CA" sz="1200" kern="1200" dirty="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2100" dirty="0">
                <a:solidFill>
                  <a:srgbClr val="00B0F0"/>
                </a:solidFill>
                <a:latin typeface="Sniglet"/>
                <a:hlinkClick r:id="rId3"/>
              </a:rPr>
              <a:t>http://www.usje-sesj.com/fr/donnee-sur-le-representant-syndical-du-sesg-web</a:t>
            </a:r>
            <a:endParaRPr lang="en-US" sz="2100" dirty="0">
              <a:solidFill>
                <a:srgbClr val="00B0F0"/>
              </a:solidFill>
              <a:latin typeface="Sniglet"/>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27</a:t>
            </a:fld>
            <a:endParaRPr lang="en-US"/>
          </a:p>
        </p:txBody>
      </p:sp>
    </p:spTree>
    <p:extLst>
      <p:ext uri="{BB962C8B-B14F-4D97-AF65-F5344CB8AC3E}">
        <p14:creationId xmlns:p14="http://schemas.microsoft.com/office/powerpoint/2010/main" val="5061413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28</a:t>
            </a:fld>
            <a:endParaRPr lang="en-US"/>
          </a:p>
        </p:txBody>
      </p:sp>
    </p:spTree>
    <p:extLst>
      <p:ext uri="{BB962C8B-B14F-4D97-AF65-F5344CB8AC3E}">
        <p14:creationId xmlns:p14="http://schemas.microsoft.com/office/powerpoint/2010/main" val="1335579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Nous encourageons tous et toutes les membres à utiliser le portail en ligne de l’AFPC. Lorsqu’</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membre met ses coordonnées à jour à l’aide du portail en ligne de l’AFPC, le changement entre immédiatement en vigueur et le dossier UnionWare du membre est automatiquement mis à jour.</a:t>
            </a:r>
            <a:endParaRPr lang="en-US" sz="1200" kern="1200" dirty="0">
              <a:solidFill>
                <a:schemeClr val="tx1"/>
              </a:solidFill>
              <a:effectLst/>
              <a:latin typeface="+mn-lt"/>
              <a:ea typeface="+mn-ea"/>
              <a:cs typeface="+mn-cs"/>
            </a:endParaRPr>
          </a:p>
          <a:p>
            <a:pPr marL="0" lvl="0" indent="0">
              <a:spcBef>
                <a:spcPts val="0"/>
              </a:spcBef>
              <a:spcAft>
                <a:spcPts val="0"/>
              </a:spcAft>
              <a:buNone/>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B0F0"/>
                </a:solidFill>
                <a:latin typeface="Sniglet"/>
                <a:ea typeface="Sniglet"/>
                <a:cs typeface="Sniglet"/>
                <a:sym typeface="Sniglet"/>
                <a:hlinkClick r:id="rId3"/>
              </a:rPr>
              <a:t>https://syndicatafpc.ca/user</a:t>
            </a:r>
            <a:endParaRPr lang="en-US" sz="1200" dirty="0">
              <a:solidFill>
                <a:srgbClr val="00B0F0"/>
              </a:solidFill>
              <a:latin typeface="Sniglet"/>
              <a:ea typeface="Sniglet"/>
              <a:cs typeface="Sniglet"/>
              <a:sym typeface="Sniglet"/>
            </a:endParaRPr>
          </a:p>
          <a:p>
            <a:pPr marL="0" lvl="0" indent="0">
              <a:spcBef>
                <a:spcPts val="0"/>
              </a:spcBef>
              <a:spcAft>
                <a:spcPts val="0"/>
              </a:spcAft>
              <a:buNone/>
            </a:pPr>
            <a:endParaRPr lang="en-US" baseline="0" dirty="0"/>
          </a:p>
        </p:txBody>
      </p:sp>
      <p:sp>
        <p:nvSpPr>
          <p:cNvPr id="4" name="Slide Number Placeholder 3"/>
          <p:cNvSpPr>
            <a:spLocks noGrp="1"/>
          </p:cNvSpPr>
          <p:nvPr>
            <p:ph type="sldNum" sz="quarter" idx="10"/>
          </p:nvPr>
        </p:nvSpPr>
        <p:spPr/>
        <p:txBody>
          <a:bodyPr/>
          <a:lstStyle/>
          <a:p>
            <a:fld id="{6E36078D-237E-4356-A8AC-56F4D1CE8966}" type="slidenum">
              <a:rPr lang="en-US" smtClean="0"/>
              <a:t>29</a:t>
            </a:fld>
            <a:endParaRPr lang="en-US"/>
          </a:p>
        </p:txBody>
      </p:sp>
    </p:spTree>
    <p:extLst>
      <p:ext uri="{BB962C8B-B14F-4D97-AF65-F5344CB8AC3E}">
        <p14:creationId xmlns:p14="http://schemas.microsoft.com/office/powerpoint/2010/main" val="16384085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Écran du portail de l’AFPC où vous saisirez vos coordonnées. Si vous éprouvez des difficultés à créer votre profil, veuillez utiliser la page Contactez-nous du site Web de l’AFPC. Si vous avez besoin d’aide supplémentaire, communiquez avec le bureau régional de l’AFPC.</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30</a:t>
            </a:fld>
            <a:endParaRPr lang="en-US"/>
          </a:p>
        </p:txBody>
      </p:sp>
    </p:spTree>
    <p:extLst>
      <p:ext uri="{BB962C8B-B14F-4D97-AF65-F5344CB8AC3E}">
        <p14:creationId xmlns:p14="http://schemas.microsoft.com/office/powerpoint/2010/main" val="7300565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Lorsque votre profil aura été créé et que vous avez réussi à ouvrir une séance dans votre compte de membre de l’AFPC, vous vous trouverez en face de la page d’accueil du portail de l’AFPC, où vous pourrez visualiser vos coordonnées, votre convention collective, votre Élément, le bureau régional de l’AFPC et les nouvelles qui vous touchent.</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31</a:t>
            </a:fld>
            <a:endParaRPr lang="en-US"/>
          </a:p>
        </p:txBody>
      </p:sp>
    </p:spTree>
    <p:extLst>
      <p:ext uri="{BB962C8B-B14F-4D97-AF65-F5344CB8AC3E}">
        <p14:creationId xmlns:p14="http://schemas.microsoft.com/office/powerpoint/2010/main" val="3388040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32</a:t>
            </a:fld>
            <a:endParaRPr lang="en-US"/>
          </a:p>
        </p:txBody>
      </p:sp>
    </p:spTree>
    <p:extLst>
      <p:ext uri="{BB962C8B-B14F-4D97-AF65-F5344CB8AC3E}">
        <p14:creationId xmlns:p14="http://schemas.microsoft.com/office/powerpoint/2010/main" val="1260455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La demande de carte d’</a:t>
            </a:r>
            <a:r>
              <a:rPr lang="fr-CA" sz="1200" kern="1200" dirty="0" err="1">
                <a:solidFill>
                  <a:schemeClr val="tx1"/>
                </a:solidFill>
                <a:effectLst/>
                <a:latin typeface="+mn-lt"/>
                <a:ea typeface="+mn-ea"/>
                <a:cs typeface="+mn-cs"/>
              </a:rPr>
              <a:t>ahésion</a:t>
            </a:r>
            <a:r>
              <a:rPr lang="fr-CA" sz="1200" kern="1200" dirty="0">
                <a:solidFill>
                  <a:schemeClr val="tx1"/>
                </a:solidFill>
                <a:effectLst/>
                <a:latin typeface="+mn-lt"/>
                <a:ea typeface="+mn-ea"/>
                <a:cs typeface="+mn-cs"/>
              </a:rPr>
              <a:t> de l’AFPC est l’un des outils les moins bien compris de notre syndicat. </a:t>
            </a:r>
          </a:p>
          <a:p>
            <a:endParaRPr lang="fr-CA"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Que se passe-t-il lorsqu’une carte de membre est signée et transmise au Bureau national?</a:t>
            </a:r>
          </a:p>
          <a:p>
            <a:r>
              <a:rPr lang="fr-CA" sz="1200" kern="1200" dirty="0">
                <a:solidFill>
                  <a:schemeClr val="tx1"/>
                </a:solidFill>
                <a:effectLst/>
                <a:latin typeface="+mn-lt"/>
                <a:ea typeface="+mn-ea"/>
                <a:cs typeface="+mn-cs"/>
              </a:rPr>
              <a:t>Je pourrais tous vous poser la question et obtenir plusieurs réponses différentes.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Une demande de carte d’</a:t>
            </a:r>
            <a:r>
              <a:rPr lang="fr-CA" sz="1200" kern="1200" dirty="0" err="1">
                <a:solidFill>
                  <a:schemeClr val="tx1"/>
                </a:solidFill>
                <a:effectLst/>
                <a:latin typeface="+mn-lt"/>
                <a:ea typeface="+mn-ea"/>
                <a:cs typeface="+mn-cs"/>
              </a:rPr>
              <a:t>ahésion</a:t>
            </a:r>
            <a:r>
              <a:rPr lang="fr-CA" sz="1200" kern="1200" dirty="0">
                <a:solidFill>
                  <a:schemeClr val="tx1"/>
                </a:solidFill>
                <a:effectLst/>
                <a:latin typeface="+mn-lt"/>
                <a:ea typeface="+mn-ea"/>
                <a:cs typeface="+mn-cs"/>
              </a:rPr>
              <a:t> de l’AFPC a une seule raison d’être, permettre à </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employé-e</a:t>
            </a:r>
            <a:r>
              <a:rPr lang="fr-CA" sz="1200" kern="1200" dirty="0">
                <a:solidFill>
                  <a:schemeClr val="tx1"/>
                </a:solidFill>
                <a:effectLst/>
                <a:latin typeface="+mn-lt"/>
                <a:ea typeface="+mn-ea"/>
                <a:cs typeface="+mn-cs"/>
              </a:rPr>
              <a:t> de devenir membre de l’AFPC. Les cartes originales signées sont conservées par l’AFPC, ce qui explique pourquoi nous ne pouvons pas accepter de copies numérisées. Une fois la carte signée reçue, le statut du ou de la membre passera de membre RAND à membre à part entière et ses coordonnées seront ajoutées à notre base de données (UnionWare). Ce changement de statut fera aussi en sorte qu’une carte de membre sera acheminée à l’adresse fournie. De plus, la carte nous permet de confirmer la section locale du ou de la membre et/ou de l’affecter à l’une d’entre elles.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33</a:t>
            </a:fld>
            <a:endParaRPr lang="en-US"/>
          </a:p>
        </p:txBody>
      </p:sp>
    </p:spTree>
    <p:extLst>
      <p:ext uri="{BB962C8B-B14F-4D97-AF65-F5344CB8AC3E}">
        <p14:creationId xmlns:p14="http://schemas.microsoft.com/office/powerpoint/2010/main" val="1761849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Hello</a:t>
            </a:r>
            <a:r>
              <a:rPr lang="en-US" baseline="0" dirty="0"/>
              <a:t> everyone! </a:t>
            </a:r>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10</a:t>
            </a:fld>
            <a:endParaRPr lang="en-US"/>
          </a:p>
        </p:txBody>
      </p:sp>
    </p:spTree>
    <p:extLst>
      <p:ext uri="{BB962C8B-B14F-4D97-AF65-F5344CB8AC3E}">
        <p14:creationId xmlns:p14="http://schemas.microsoft.com/office/powerpoint/2010/main" val="1464081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une copie numérisée d’une demande de carte d’</a:t>
            </a:r>
            <a:r>
              <a:rPr lang="fr-CA" sz="1200" kern="1200" dirty="0" err="1">
                <a:solidFill>
                  <a:schemeClr val="tx1"/>
                </a:solidFill>
                <a:effectLst/>
                <a:latin typeface="+mn-lt"/>
                <a:ea typeface="+mn-ea"/>
                <a:cs typeface="+mn-cs"/>
              </a:rPr>
              <a:t>ahésion</a:t>
            </a:r>
            <a:r>
              <a:rPr lang="fr-CA" sz="1200" kern="1200" dirty="0">
                <a:solidFill>
                  <a:schemeClr val="tx1"/>
                </a:solidFill>
                <a:effectLst/>
                <a:latin typeface="+mn-lt"/>
                <a:ea typeface="+mn-ea"/>
                <a:cs typeface="+mn-cs"/>
              </a:rPr>
              <a:t> de l’AFPC (devant).</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Le numéro d’identification de l’AFPC est utile (si vous le connaissez), car chaque numéro est unique et peut servir à confirmer l’identité du ou de la membre. Il arrive souvent que les membres ne connaissent pas leur numéro d’identification de l’AFPC, d’où le besoin de remplir une nouvelle carte de membre.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Élément : SESJ</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Section locale : Le numéro de votre section locale (c.-à-d. 70125)</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Coordonnées : Donnez-nous autant d’information que vous êtes à l’aise de le faire.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34</a:t>
            </a:fld>
            <a:endParaRPr lang="en-US"/>
          </a:p>
        </p:txBody>
      </p:sp>
    </p:spTree>
    <p:extLst>
      <p:ext uri="{BB962C8B-B14F-4D97-AF65-F5344CB8AC3E}">
        <p14:creationId xmlns:p14="http://schemas.microsoft.com/office/powerpoint/2010/main" val="32573215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une copie numérisée d’une demande de carte d’</a:t>
            </a:r>
            <a:r>
              <a:rPr lang="fr-CA" sz="1200" kern="1200" dirty="0" err="1">
                <a:solidFill>
                  <a:schemeClr val="tx1"/>
                </a:solidFill>
                <a:effectLst/>
                <a:latin typeface="+mn-lt"/>
                <a:ea typeface="+mn-ea"/>
                <a:cs typeface="+mn-cs"/>
              </a:rPr>
              <a:t>ahésion</a:t>
            </a:r>
            <a:r>
              <a:rPr lang="fr-CA" sz="1200" kern="1200" dirty="0">
                <a:solidFill>
                  <a:schemeClr val="tx1"/>
                </a:solidFill>
                <a:effectLst/>
                <a:latin typeface="+mn-lt"/>
                <a:ea typeface="+mn-ea"/>
                <a:cs typeface="+mn-cs"/>
              </a:rPr>
              <a:t> de l’AFPC (derrière).</a:t>
            </a:r>
          </a:p>
          <a:p>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L’information sur l’employeur, le lieu de travail, la date d’embauche et la classification n’est pas essentielle, mais elle est très utile pour confirmer l’identité d’</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membre (c.-à-d. il pourrait bien y avoir deux personnes avec le même prénom et le même nom habitant la même région.)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35</a:t>
            </a:fld>
            <a:endParaRPr lang="en-US"/>
          </a:p>
        </p:txBody>
      </p:sp>
    </p:spTree>
    <p:extLst>
      <p:ext uri="{BB962C8B-B14F-4D97-AF65-F5344CB8AC3E}">
        <p14:creationId xmlns:p14="http://schemas.microsoft.com/office/powerpoint/2010/main" val="178933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36</a:t>
            </a:fld>
            <a:endParaRPr lang="en-US"/>
          </a:p>
        </p:txBody>
      </p:sp>
    </p:spTree>
    <p:extLst>
      <p:ext uri="{BB962C8B-B14F-4D97-AF65-F5344CB8AC3E}">
        <p14:creationId xmlns:p14="http://schemas.microsoft.com/office/powerpoint/2010/main" val="18372620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Mise à jour des coordonnées</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Vous devez modifier les coordonnées d’</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de vos membres? Nous vous suggérons de demander au ou à la membre d’utiliser le portail en ligne de l’AFPC pour changer lui ou elle-même ses coordonnées en ligne. C’est rapide et facile à faire. Si le ou la membre ou vous-mêmes n’êtes pas à l’aise de le faire, faites-nous parvenir un courriel avec les coordonnées qui doivent être mises à jour ou ajoutées à la base de données.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Demande de transfert de section locale d’</a:t>
            </a:r>
            <a:r>
              <a:rPr lang="fr-CA" sz="1200" b="1" kern="1200" dirty="0" err="1">
                <a:solidFill>
                  <a:schemeClr val="tx1"/>
                </a:solidFill>
                <a:effectLst/>
                <a:latin typeface="+mn-lt"/>
                <a:ea typeface="+mn-ea"/>
                <a:cs typeface="+mn-cs"/>
              </a:rPr>
              <a:t>un-e</a:t>
            </a:r>
            <a:r>
              <a:rPr lang="fr-CA" sz="1200" b="1" kern="1200" dirty="0">
                <a:solidFill>
                  <a:schemeClr val="tx1"/>
                </a:solidFill>
                <a:effectLst/>
                <a:latin typeface="+mn-lt"/>
                <a:ea typeface="+mn-ea"/>
                <a:cs typeface="+mn-cs"/>
              </a:rPr>
              <a:t> membre</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Vous souhaitez demander le transfert d’</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membre qui faisait partie d’une autre section locale, mais qui fait maintenant partie de la vôtre? Faites-nous parvenir un courriel et nous nous ferons un plaisir de vous aider. Nous vous recommandons seulement de donner suite à un transfert de membre si le ou la membre fait partie de votre section locale de façon indéterminée ou s’il ou elle est avec vous pour six (6) mois ou plus. Veuillez nous indiquer si le ou la membre fera seulement partie de votre section locale pour une période déterminée pour que nous puissions le ou la transférer à sa section locale originale une fois l’affectation pour une période déterminée terminée.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Demande d’une nouvelle carte de membre</a:t>
            </a:r>
            <a:endParaRPr lang="en-US" sz="1200" b="1" kern="1200" dirty="0">
              <a:solidFill>
                <a:schemeClr val="tx1"/>
              </a:solidFill>
              <a:effectLst/>
              <a:latin typeface="+mn-lt"/>
              <a:ea typeface="+mn-ea"/>
              <a:cs typeface="+mn-cs"/>
            </a:endParaRPr>
          </a:p>
          <a:p>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de vos membres demande une nouvelle carte de membre? Faites-nous parvenir un courriel et une nouvelle carte sera imprimée et acheminée au ou à la membre.</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CA" b="1" dirty="0"/>
              <a:t>Le ou la membre ne verse pas de cotisations malgré le fait qu’il ou elle est membre de longue date</a:t>
            </a:r>
            <a:endParaRPr lang="en-US" b="1" dirty="0"/>
          </a:p>
          <a:p>
            <a:r>
              <a:rPr lang="fr-CA" sz="1200" kern="1200" dirty="0">
                <a:solidFill>
                  <a:schemeClr val="tx1"/>
                </a:solidFill>
                <a:effectLst/>
                <a:latin typeface="+mn-lt"/>
                <a:ea typeface="+mn-ea"/>
                <a:cs typeface="+mn-cs"/>
              </a:rPr>
              <a:t>Si le ou la membre ne verse pas de cotisations, il pourrait s’agir d’un problème de Phénix et il ou elle devra présenter une demande d’intervention de paye (DIP) au Centre des services de paye pour redémarrer ses cotisations. Le ou la membre devrait aussi présenter un formulaire MER (Membre en règle), par l’entremise du site Web de l’AFPC, afin de protéger son statut.</a:t>
            </a:r>
            <a:endParaRPr lang="en-US" sz="1200" kern="1200" dirty="0">
              <a:solidFill>
                <a:schemeClr val="tx1"/>
              </a:solidFill>
              <a:effectLst/>
              <a:latin typeface="+mn-lt"/>
              <a:ea typeface="+mn-ea"/>
              <a:cs typeface="+mn-cs"/>
            </a:endParaRPr>
          </a:p>
          <a:p>
            <a:pPr marL="0" lvl="0" indent="0">
              <a:spcBef>
                <a:spcPts val="0"/>
              </a:spcBef>
              <a:spcAft>
                <a:spcPts val="0"/>
              </a:spcAft>
              <a:buNone/>
            </a:pPr>
            <a:endParaRPr lang="en-US" dirty="0"/>
          </a:p>
          <a:p>
            <a:pPr marL="0" lvl="0" indent="0">
              <a:spcBef>
                <a:spcPts val="0"/>
              </a:spcBef>
              <a:spcAft>
                <a:spcPts val="0"/>
              </a:spcAft>
              <a:buNone/>
            </a:pPr>
            <a:r>
              <a:rPr lang="en-US" dirty="0"/>
              <a:t>Email: USJEmembers_membresSESJ@psac-afpc.com</a:t>
            </a:r>
          </a:p>
        </p:txBody>
      </p:sp>
      <p:sp>
        <p:nvSpPr>
          <p:cNvPr id="4" name="Slide Number Placeholder 3"/>
          <p:cNvSpPr>
            <a:spLocks noGrp="1"/>
          </p:cNvSpPr>
          <p:nvPr>
            <p:ph type="sldNum" sz="quarter" idx="10"/>
          </p:nvPr>
        </p:nvSpPr>
        <p:spPr/>
        <p:txBody>
          <a:bodyPr/>
          <a:lstStyle/>
          <a:p>
            <a:fld id="{6E36078D-237E-4356-A8AC-56F4D1CE8966}" type="slidenum">
              <a:rPr lang="en-US" smtClean="0"/>
              <a:t>37</a:t>
            </a:fld>
            <a:endParaRPr lang="en-US"/>
          </a:p>
        </p:txBody>
      </p:sp>
    </p:spTree>
    <p:extLst>
      <p:ext uri="{BB962C8B-B14F-4D97-AF65-F5344CB8AC3E}">
        <p14:creationId xmlns:p14="http://schemas.microsoft.com/office/powerpoint/2010/main" val="11315272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38</a:t>
            </a:fld>
            <a:endParaRPr lang="en-US"/>
          </a:p>
        </p:txBody>
      </p:sp>
    </p:spTree>
    <p:extLst>
      <p:ext uri="{BB962C8B-B14F-4D97-AF65-F5344CB8AC3E}">
        <p14:creationId xmlns:p14="http://schemas.microsoft.com/office/powerpoint/2010/main" val="1872347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Voici un exemple de rapport de 2</a:t>
            </a:r>
            <a:r>
              <a:rPr lang="fr-CA" sz="1200" kern="1200" baseline="30000" dirty="0">
                <a:solidFill>
                  <a:schemeClr val="tx1"/>
                </a:solidFill>
                <a:effectLst/>
                <a:latin typeface="+mn-lt"/>
                <a:ea typeface="+mn-ea"/>
                <a:cs typeface="+mn-cs"/>
              </a:rPr>
              <a:t>e</a:t>
            </a:r>
            <a:r>
              <a:rPr lang="fr-CA" sz="1200" kern="1200" dirty="0">
                <a:solidFill>
                  <a:schemeClr val="tx1"/>
                </a:solidFill>
                <a:effectLst/>
                <a:latin typeface="+mn-lt"/>
                <a:ea typeface="+mn-ea"/>
                <a:cs typeface="+mn-cs"/>
              </a:rPr>
              <a:t> source de l’AFPC (Liste de membres) que votre trésorier ou trésorière et votre VPR reçoit chaque mois. Si votre section locale n’a pas de trésorier ou de trésorière, le rapport sera envoyé au président ou à la présidente de la section locale jusqu’à ce que le rôle de trésorier ou trésorière soit comblé. Des renseignements importants se trouvent sur le rapport de 2</a:t>
            </a:r>
            <a:r>
              <a:rPr lang="fr-CA" sz="1200" kern="1200" baseline="30000" dirty="0">
                <a:solidFill>
                  <a:schemeClr val="tx1"/>
                </a:solidFill>
                <a:effectLst/>
                <a:latin typeface="+mn-lt"/>
                <a:ea typeface="+mn-ea"/>
                <a:cs typeface="+mn-cs"/>
              </a:rPr>
              <a:t>e</a:t>
            </a:r>
            <a:r>
              <a:rPr lang="fr-CA" sz="1200" kern="1200" dirty="0">
                <a:solidFill>
                  <a:schemeClr val="tx1"/>
                </a:solidFill>
                <a:effectLst/>
                <a:latin typeface="+mn-lt"/>
                <a:ea typeface="+mn-ea"/>
                <a:cs typeface="+mn-cs"/>
              </a:rPr>
              <a:t> source (de gauche à droite et du haut vers le bas).</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Élément, Mois/Année, Section locale, Nom du ou de la membre, ID de l’AFPC, Type de membre R=RAND, P=À part entière et S=Suspendu), cotisations versées à l’AFPC, cotisations versées à l’Élément, cotisations versées à la section locale, cotisations diverses et total des cotisations prélevées.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39</a:t>
            </a:fld>
            <a:endParaRPr lang="en-US"/>
          </a:p>
        </p:txBody>
      </p:sp>
    </p:spTree>
    <p:extLst>
      <p:ext uri="{BB962C8B-B14F-4D97-AF65-F5344CB8AC3E}">
        <p14:creationId xmlns:p14="http://schemas.microsoft.com/office/powerpoint/2010/main" val="18390294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40</a:t>
            </a:fld>
            <a:endParaRPr lang="en-US"/>
          </a:p>
        </p:txBody>
      </p:sp>
    </p:spTree>
    <p:extLst>
      <p:ext uri="{BB962C8B-B14F-4D97-AF65-F5344CB8AC3E}">
        <p14:creationId xmlns:p14="http://schemas.microsoft.com/office/powerpoint/2010/main" val="2721537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b="1" kern="1200" dirty="0">
                <a:solidFill>
                  <a:schemeClr val="tx1"/>
                </a:solidFill>
                <a:effectLst/>
                <a:latin typeface="+mn-lt"/>
                <a:ea typeface="+mn-ea"/>
                <a:cs typeface="+mn-cs"/>
              </a:rPr>
              <a:t>Si </a:t>
            </a:r>
            <a:r>
              <a:rPr lang="fr-CA" sz="1200" b="1" kern="1200" dirty="0" err="1">
                <a:solidFill>
                  <a:schemeClr val="tx1"/>
                </a:solidFill>
                <a:effectLst/>
                <a:latin typeface="+mn-lt"/>
                <a:ea typeface="+mn-ea"/>
                <a:cs typeface="+mn-cs"/>
              </a:rPr>
              <a:t>un-e</a:t>
            </a:r>
            <a:r>
              <a:rPr lang="fr-CA" sz="1200" b="1" kern="1200" dirty="0">
                <a:solidFill>
                  <a:schemeClr val="tx1"/>
                </a:solidFill>
                <a:effectLst/>
                <a:latin typeface="+mn-lt"/>
                <a:ea typeface="+mn-ea"/>
                <a:cs typeface="+mn-cs"/>
              </a:rPr>
              <a:t> membre signe une carte de membre, commence-t-il ou elle à verser des cotisations?</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Non, </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membre commence à verser des cotisations lorsque l’employeur l’identifie comme membre </a:t>
            </a:r>
            <a:r>
              <a:rPr lang="fr-CA" sz="1200" kern="1200" dirty="0" err="1">
                <a:solidFill>
                  <a:schemeClr val="tx1"/>
                </a:solidFill>
                <a:effectLst/>
                <a:latin typeface="+mn-lt"/>
                <a:ea typeface="+mn-ea"/>
                <a:cs typeface="+mn-cs"/>
              </a:rPr>
              <a:t>représenté-e</a:t>
            </a:r>
            <a:r>
              <a:rPr lang="fr-CA" sz="1200" kern="1200" dirty="0">
                <a:solidFill>
                  <a:schemeClr val="tx1"/>
                </a:solidFill>
                <a:effectLst/>
                <a:latin typeface="+mn-lt"/>
                <a:ea typeface="+mn-ea"/>
                <a:cs typeface="+mn-cs"/>
              </a:rPr>
              <a:t> par un syndicat. Nous ne pouvons pas contrôler le moment où </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membre commence à verser des cotisations.</a:t>
            </a:r>
          </a:p>
          <a:p>
            <a:endParaRPr lang="en-US" sz="1200" kern="1200" dirty="0">
              <a:solidFill>
                <a:schemeClr val="tx1"/>
              </a:solidFill>
              <a:effectLst/>
              <a:latin typeface="+mn-lt"/>
              <a:ea typeface="+mn-ea"/>
              <a:cs typeface="+mn-cs"/>
            </a:endParaRPr>
          </a:p>
          <a:p>
            <a:r>
              <a:rPr lang="fr-CA" sz="1200" b="1" kern="1200" dirty="0" err="1">
                <a:solidFill>
                  <a:schemeClr val="tx1"/>
                </a:solidFill>
                <a:effectLst/>
                <a:latin typeface="+mn-lt"/>
                <a:ea typeface="+mn-ea"/>
                <a:cs typeface="+mn-cs"/>
              </a:rPr>
              <a:t>Un-e</a:t>
            </a:r>
            <a:r>
              <a:rPr lang="fr-CA" sz="1200" b="1" kern="1200" dirty="0">
                <a:solidFill>
                  <a:schemeClr val="tx1"/>
                </a:solidFill>
                <a:effectLst/>
                <a:latin typeface="+mn-lt"/>
                <a:ea typeface="+mn-ea"/>
                <a:cs typeface="+mn-cs"/>
              </a:rPr>
              <a:t> membre est-il ou elle </a:t>
            </a:r>
            <a:r>
              <a:rPr lang="fr-CA" sz="1200" b="1" kern="1200" dirty="0" err="1">
                <a:solidFill>
                  <a:schemeClr val="tx1"/>
                </a:solidFill>
                <a:effectLst/>
                <a:latin typeface="+mn-lt"/>
                <a:ea typeface="+mn-ea"/>
                <a:cs typeface="+mn-cs"/>
              </a:rPr>
              <a:t>ajouté-e</a:t>
            </a:r>
            <a:r>
              <a:rPr lang="fr-CA" sz="1200" b="1" kern="1200" dirty="0">
                <a:solidFill>
                  <a:schemeClr val="tx1"/>
                </a:solidFill>
                <a:effectLst/>
                <a:latin typeface="+mn-lt"/>
                <a:ea typeface="+mn-ea"/>
                <a:cs typeface="+mn-cs"/>
              </a:rPr>
              <a:t> </a:t>
            </a:r>
            <a:r>
              <a:rPr lang="fr-CA" sz="1200" b="1" kern="1200">
                <a:solidFill>
                  <a:schemeClr val="tx1"/>
                </a:solidFill>
                <a:effectLst/>
                <a:latin typeface="+mn-lt"/>
                <a:ea typeface="+mn-ea"/>
                <a:cs typeface="+mn-cs"/>
              </a:rPr>
              <a:t>à UnionWare </a:t>
            </a:r>
            <a:r>
              <a:rPr lang="fr-CA" sz="1200" b="1" kern="1200" dirty="0">
                <a:solidFill>
                  <a:schemeClr val="tx1"/>
                </a:solidFill>
                <a:effectLst/>
                <a:latin typeface="+mn-lt"/>
                <a:ea typeface="+mn-ea"/>
                <a:cs typeface="+mn-cs"/>
              </a:rPr>
              <a:t>dès qu’il ou elle signe une carte de membre?</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Non, comme je l’ai mentionné plus haut, </a:t>
            </a:r>
            <a:r>
              <a:rPr lang="fr-CA" sz="1200" kern="1200" dirty="0" err="1">
                <a:solidFill>
                  <a:schemeClr val="tx1"/>
                </a:solidFill>
                <a:effectLst/>
                <a:latin typeface="+mn-lt"/>
                <a:ea typeface="+mn-ea"/>
                <a:cs typeface="+mn-cs"/>
              </a:rPr>
              <a:t>un-e</a:t>
            </a:r>
            <a:r>
              <a:rPr lang="fr-CA" sz="1200" kern="1200" dirty="0">
                <a:solidFill>
                  <a:schemeClr val="tx1"/>
                </a:solidFill>
                <a:effectLst/>
                <a:latin typeface="+mn-lt"/>
                <a:ea typeface="+mn-ea"/>
                <a:cs typeface="+mn-cs"/>
              </a:rPr>
              <a:t> membre est seulement </a:t>
            </a:r>
            <a:r>
              <a:rPr lang="fr-CA" sz="1200" kern="1200" dirty="0" err="1">
                <a:solidFill>
                  <a:schemeClr val="tx1"/>
                </a:solidFill>
                <a:effectLst/>
                <a:latin typeface="+mn-lt"/>
                <a:ea typeface="+mn-ea"/>
                <a:cs typeface="+mn-cs"/>
              </a:rPr>
              <a:t>ajouté-e</a:t>
            </a:r>
            <a:r>
              <a:rPr lang="fr-CA" sz="1200" kern="1200" dirty="0">
                <a:solidFill>
                  <a:schemeClr val="tx1"/>
                </a:solidFill>
                <a:effectLst/>
                <a:latin typeface="+mn-lt"/>
                <a:ea typeface="+mn-ea"/>
                <a:cs typeface="+mn-cs"/>
              </a:rPr>
              <a:t> à notre base de données lorsque l’employeur l’identifie comme </a:t>
            </a:r>
            <a:r>
              <a:rPr lang="fr-CA" sz="1200" kern="1200" dirty="0" err="1">
                <a:solidFill>
                  <a:schemeClr val="tx1"/>
                </a:solidFill>
                <a:effectLst/>
                <a:latin typeface="+mn-lt"/>
                <a:ea typeface="+mn-ea"/>
                <a:cs typeface="+mn-cs"/>
              </a:rPr>
              <a:t>employé-e</a:t>
            </a:r>
            <a:r>
              <a:rPr lang="fr-CA" sz="1200" kern="1200" dirty="0">
                <a:solidFill>
                  <a:schemeClr val="tx1"/>
                </a:solidFill>
                <a:effectLst/>
                <a:latin typeface="+mn-lt"/>
                <a:ea typeface="+mn-ea"/>
                <a:cs typeface="+mn-cs"/>
              </a:rPr>
              <a:t> </a:t>
            </a:r>
            <a:r>
              <a:rPr lang="fr-CA" sz="1200" kern="1200" dirty="0" err="1">
                <a:solidFill>
                  <a:schemeClr val="tx1"/>
                </a:solidFill>
                <a:effectLst/>
                <a:latin typeface="+mn-lt"/>
                <a:ea typeface="+mn-ea"/>
                <a:cs typeface="+mn-cs"/>
              </a:rPr>
              <a:t>représenté-e</a:t>
            </a:r>
            <a:r>
              <a:rPr lang="fr-CA"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Les membres RAND versent-ils ou elles des cotisations?</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Oui, le statut de membre RAND sert à identifier des membres qui n’ont pas encore signé une carte de membre.</a:t>
            </a:r>
          </a:p>
          <a:p>
            <a:endParaRPr lang="en-US" sz="1200" kern="1200" dirty="0">
              <a:solidFill>
                <a:schemeClr val="tx1"/>
              </a:solidFill>
              <a:effectLst/>
              <a:latin typeface="+mn-lt"/>
              <a:ea typeface="+mn-ea"/>
              <a:cs typeface="+mn-cs"/>
            </a:endParaRPr>
          </a:p>
          <a:p>
            <a:r>
              <a:rPr lang="fr-CA" sz="1200" b="1" kern="1200" dirty="0">
                <a:solidFill>
                  <a:schemeClr val="tx1"/>
                </a:solidFill>
                <a:effectLst/>
                <a:latin typeface="+mn-lt"/>
                <a:ea typeface="+mn-ea"/>
                <a:cs typeface="+mn-cs"/>
              </a:rPr>
              <a:t>Quand dois-je présenter une demande de transfert de membre d’une section locale à l’autre?</a:t>
            </a:r>
            <a:endParaRPr lang="en-US" sz="1200" b="1" kern="1200" dirty="0">
              <a:solidFill>
                <a:schemeClr val="tx1"/>
              </a:solidFill>
              <a:effectLst/>
              <a:latin typeface="+mn-lt"/>
              <a:ea typeface="+mn-ea"/>
              <a:cs typeface="+mn-cs"/>
            </a:endParaRPr>
          </a:p>
          <a:p>
            <a:r>
              <a:rPr lang="fr-CA" sz="1200" kern="1200" dirty="0">
                <a:solidFill>
                  <a:schemeClr val="tx1"/>
                </a:solidFill>
                <a:effectLst/>
                <a:latin typeface="+mn-lt"/>
                <a:ea typeface="+mn-ea"/>
                <a:cs typeface="+mn-cs"/>
              </a:rPr>
              <a:t>Nous vous suggérons de demander un transfert lorsque le ou la membre occupe un poste pour une période indéterminée ou déterminée de trois (3) mois ou plus.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41</a:t>
            </a:fld>
            <a:endParaRPr lang="en-US"/>
          </a:p>
        </p:txBody>
      </p:sp>
    </p:spTree>
    <p:extLst>
      <p:ext uri="{BB962C8B-B14F-4D97-AF65-F5344CB8AC3E}">
        <p14:creationId xmlns:p14="http://schemas.microsoft.com/office/powerpoint/2010/main" val="2086956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Votre VPR est votre premier point de contact et ses coordonnées se trouvent ici :</a:t>
            </a:r>
            <a:endParaRPr lang="en-US" sz="1200" kern="1200" dirty="0">
              <a:solidFill>
                <a:schemeClr val="tx1"/>
              </a:solidFill>
              <a:effectLst/>
              <a:latin typeface="+mn-lt"/>
              <a:ea typeface="+mn-ea"/>
              <a:cs typeface="+mn-cs"/>
            </a:endParaRPr>
          </a:p>
          <a:p>
            <a:pPr marL="101600" indent="0" algn="l">
              <a:buNone/>
            </a:pPr>
            <a:r>
              <a:rPr lang="en-US" dirty="0">
                <a:solidFill>
                  <a:schemeClr val="bg1"/>
                </a:solidFill>
                <a:latin typeface="Franklin Gothic Book" panose="020B0503020102020204" pitchFamily="34" charset="0"/>
              </a:rPr>
              <a:t>http://www.usje-sesj.com/fr/national-executive</a:t>
            </a:r>
          </a:p>
          <a:p>
            <a:pPr marL="101600" indent="0" algn="l">
              <a:buNone/>
            </a:pPr>
            <a:r>
              <a:rPr lang="en-US" sz="1200" kern="1200" dirty="0">
                <a:solidFill>
                  <a:schemeClr val="tx1"/>
                </a:solidFill>
                <a:effectLst/>
                <a:latin typeface="+mn-lt"/>
                <a:ea typeface="+mn-ea"/>
                <a:cs typeface="+mn-cs"/>
              </a:rPr>
              <a:t> </a:t>
            </a:r>
          </a:p>
          <a:p>
            <a:r>
              <a:rPr lang="fr-CA" sz="1200" kern="1200" dirty="0">
                <a:solidFill>
                  <a:schemeClr val="tx1"/>
                </a:solidFill>
                <a:effectLst/>
                <a:latin typeface="+mn-lt"/>
                <a:ea typeface="+mn-ea"/>
                <a:cs typeface="+mn-cs"/>
              </a:rPr>
              <a:t>Les questions sur notre présentation peuvent être adressées ici :</a:t>
            </a:r>
            <a:endParaRPr lang="en-US" sz="1200" kern="1200" dirty="0">
              <a:solidFill>
                <a:schemeClr val="tx1"/>
              </a:solidFill>
              <a:effectLst/>
              <a:latin typeface="+mn-lt"/>
              <a:ea typeface="+mn-ea"/>
              <a:cs typeface="+mn-cs"/>
            </a:endParaRPr>
          </a:p>
          <a:p>
            <a:pPr marL="101600" indent="0" algn="l">
              <a:buNone/>
            </a:pPr>
            <a:r>
              <a:rPr lang="en-US" dirty="0">
                <a:solidFill>
                  <a:schemeClr val="bg1"/>
                </a:solidFill>
                <a:latin typeface="Franklin Gothic Book" panose="020B0503020102020204" pitchFamily="34" charset="0"/>
              </a:rPr>
              <a:t>USJEmembers_membresSESJ@psac-afpc.com</a:t>
            </a:r>
          </a:p>
          <a:p>
            <a:pPr marL="101600" indent="0" algn="l">
              <a:buNone/>
            </a:pPr>
            <a:r>
              <a:rPr lang="en-US" dirty="0">
                <a:solidFill>
                  <a:schemeClr val="bg1"/>
                </a:solidFill>
                <a:latin typeface="Franklin Gothic Book" panose="020B0503020102020204" pitchFamily="34" charset="0"/>
              </a:rPr>
              <a:t>USJEgrievance_griefSESJ@psac-afpc.com</a:t>
            </a: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42</a:t>
            </a:fld>
            <a:endParaRPr lang="en-US"/>
          </a:p>
        </p:txBody>
      </p:sp>
    </p:spTree>
    <p:extLst>
      <p:ext uri="{BB962C8B-B14F-4D97-AF65-F5344CB8AC3E}">
        <p14:creationId xmlns:p14="http://schemas.microsoft.com/office/powerpoint/2010/main" val="13161989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200" kern="1200" dirty="0">
                <a:solidFill>
                  <a:schemeClr val="tx1"/>
                </a:solidFill>
                <a:effectLst/>
                <a:latin typeface="+mn-lt"/>
                <a:ea typeface="+mn-ea"/>
                <a:cs typeface="+mn-cs"/>
              </a:rPr>
              <a:t>Dans le cadre de cette petite section de la présentation, nous examinerons notre rôle, au SESJ, relativement aux griefs et son incidence sur vous, en tant que président-e-s de section locale.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11</a:t>
            </a:fld>
            <a:endParaRPr lang="en-US"/>
          </a:p>
        </p:txBody>
      </p:sp>
    </p:spTree>
    <p:extLst>
      <p:ext uri="{BB962C8B-B14F-4D97-AF65-F5344CB8AC3E}">
        <p14:creationId xmlns:p14="http://schemas.microsoft.com/office/powerpoint/2010/main" val="35155919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La Gestion d’information est responsable de l’administration de tous les nouveaux dossiers de grief de troisième palier. Il ne faut pas oublier que nous recevons seulement les griefs de troisième palier. Nous n’avons pas accès aux griefs de niveau inférieur et nous ne disposons d’aucun renseignement à leur sujet. Dès qu’un dossier de grief est ouvert dans </a:t>
            </a:r>
            <a:r>
              <a:rPr lang="fr-FR" sz="1200" kern="1200" dirty="0" err="1">
                <a:solidFill>
                  <a:schemeClr val="tx1"/>
                </a:solidFill>
                <a:effectLst/>
                <a:latin typeface="+mn-lt"/>
                <a:ea typeface="+mn-ea"/>
                <a:cs typeface="+mn-cs"/>
              </a:rPr>
              <a:t>UnionWare</a:t>
            </a:r>
            <a:r>
              <a:rPr lang="fr-FR" sz="1200" kern="1200" dirty="0">
                <a:solidFill>
                  <a:schemeClr val="tx1"/>
                </a:solidFill>
                <a:effectLst/>
                <a:latin typeface="+mn-lt"/>
                <a:ea typeface="+mn-ea"/>
                <a:cs typeface="+mn-cs"/>
              </a:rPr>
              <a:t> et que les documents initiaux ont été reçus, le dossier est attribué à </a:t>
            </a:r>
            <a:r>
              <a:rPr lang="fr-FR" sz="1200" kern="1200" dirty="0" err="1">
                <a:solidFill>
                  <a:schemeClr val="tx1"/>
                </a:solidFill>
                <a:effectLst/>
                <a:latin typeface="+mn-lt"/>
                <a:ea typeface="+mn-ea"/>
                <a:cs typeface="+mn-cs"/>
              </a:rPr>
              <a:t>un-e</a:t>
            </a:r>
            <a:r>
              <a:rPr lang="fr-FR" sz="1200" kern="1200" dirty="0">
                <a:solidFill>
                  <a:schemeClr val="tx1"/>
                </a:solidFill>
                <a:effectLst/>
                <a:latin typeface="+mn-lt"/>
                <a:ea typeface="+mn-ea"/>
                <a:cs typeface="+mn-cs"/>
              </a:rPr>
              <a:t> ART en fonction de son portefeuille.</a:t>
            </a:r>
            <a:endParaRPr lang="en-US" dirty="0">
              <a:effectLst/>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13</a:t>
            </a:fld>
            <a:endParaRPr lang="en-US"/>
          </a:p>
        </p:txBody>
      </p:sp>
    </p:spTree>
    <p:extLst>
      <p:ext uri="{BB962C8B-B14F-4D97-AF65-F5344CB8AC3E}">
        <p14:creationId xmlns:p14="http://schemas.microsoft.com/office/powerpoint/2010/main" val="2717409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Nous avons une boîte de réception pour les griefs : USJEgrievance_griefSESJ@psac-afpc.com. Comme le SESJ est un bureau sans papier, les griefs doivent être transmis au Bureau national à l’aide de la boîte de réception des griefs. Les vice-présidents et vice-présidentes des régions (VPR) doivent examiner et acheminer les griefs de troisième palier complets à la boîte de réception.</a:t>
            </a:r>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15</a:t>
            </a:fld>
            <a:endParaRPr lang="en-US"/>
          </a:p>
        </p:txBody>
      </p:sp>
    </p:spTree>
    <p:extLst>
      <p:ext uri="{BB962C8B-B14F-4D97-AF65-F5344CB8AC3E}">
        <p14:creationId xmlns:p14="http://schemas.microsoft.com/office/powerpoint/2010/main" val="468746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En temps normal, nous sommes avisés d’un grief de dernier palier lorsque le ou la VPR achemine le dossier à la boîte de réception des griefs; lorsqu’un ministère communique avec un e ART pour fixer un rendez-vous pour une audience et que le grief ne figure pas déjà dans </a:t>
            </a:r>
            <a:r>
              <a:rPr lang="fr-FR" sz="1200" kern="1200" dirty="0" err="1">
                <a:solidFill>
                  <a:schemeClr val="tx1"/>
                </a:solidFill>
                <a:effectLst/>
                <a:latin typeface="+mn-lt"/>
                <a:ea typeface="+mn-ea"/>
                <a:cs typeface="+mn-cs"/>
              </a:rPr>
              <a:t>UnionWare</a:t>
            </a:r>
            <a:r>
              <a:rPr lang="fr-FR" sz="1200" kern="1200" dirty="0">
                <a:solidFill>
                  <a:schemeClr val="tx1"/>
                </a:solidFill>
                <a:effectLst/>
                <a:latin typeface="+mn-lt"/>
                <a:ea typeface="+mn-ea"/>
                <a:cs typeface="+mn-cs"/>
              </a:rPr>
              <a:t>; et enfin, lorsque le ministère nous fait parvenir un avis selon lequel le grief a été transmis au dernier palier. À l’heure actuelle, le Service correctionnel du Canada (SCC) est le seul ministère qui nous fait parvenir un accusé de réception officiel.</a:t>
            </a:r>
          </a:p>
        </p:txBody>
      </p:sp>
      <p:sp>
        <p:nvSpPr>
          <p:cNvPr id="4" name="Slide Number Placeholder 3"/>
          <p:cNvSpPr>
            <a:spLocks noGrp="1"/>
          </p:cNvSpPr>
          <p:nvPr>
            <p:ph type="sldNum" sz="quarter" idx="10"/>
          </p:nvPr>
        </p:nvSpPr>
        <p:spPr/>
        <p:txBody>
          <a:bodyPr/>
          <a:lstStyle/>
          <a:p>
            <a:fld id="{6E36078D-237E-4356-A8AC-56F4D1CE8966}" type="slidenum">
              <a:rPr lang="en-US" smtClean="0"/>
              <a:t>17</a:t>
            </a:fld>
            <a:endParaRPr lang="en-US"/>
          </a:p>
        </p:txBody>
      </p:sp>
    </p:spTree>
    <p:extLst>
      <p:ext uri="{BB962C8B-B14F-4D97-AF65-F5344CB8AC3E}">
        <p14:creationId xmlns:p14="http://schemas.microsoft.com/office/powerpoint/2010/main" val="1116715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Si </a:t>
            </a:r>
            <a:r>
              <a:rPr lang="fr-FR" sz="1200" kern="1200" dirty="0" err="1">
                <a:solidFill>
                  <a:schemeClr val="tx1"/>
                </a:solidFill>
                <a:effectLst/>
                <a:latin typeface="+mn-lt"/>
                <a:ea typeface="+mn-ea"/>
                <a:cs typeface="+mn-cs"/>
              </a:rPr>
              <a:t>un-e</a:t>
            </a:r>
            <a:r>
              <a:rPr lang="fr-FR" sz="1200" kern="1200" dirty="0">
                <a:solidFill>
                  <a:schemeClr val="tx1"/>
                </a:solidFill>
                <a:effectLst/>
                <a:latin typeface="+mn-lt"/>
                <a:ea typeface="+mn-ea"/>
                <a:cs typeface="+mn-cs"/>
              </a:rPr>
              <a:t> ART nous avise d’un grief qui ne figure pas dans </a:t>
            </a:r>
            <a:r>
              <a:rPr lang="fr-FR" sz="1200" kern="1200" dirty="0" err="1">
                <a:solidFill>
                  <a:schemeClr val="tx1"/>
                </a:solidFill>
                <a:effectLst/>
                <a:latin typeface="+mn-lt"/>
                <a:ea typeface="+mn-ea"/>
                <a:cs typeface="+mn-cs"/>
              </a:rPr>
              <a:t>UnionWare</a:t>
            </a:r>
            <a:r>
              <a:rPr lang="fr-FR" sz="1200" kern="1200" dirty="0">
                <a:solidFill>
                  <a:schemeClr val="tx1"/>
                </a:solidFill>
                <a:effectLst/>
                <a:latin typeface="+mn-lt"/>
                <a:ea typeface="+mn-ea"/>
                <a:cs typeface="+mn-cs"/>
              </a:rPr>
              <a:t> ou que nous recevons un accusé de réception, nous faisons parvenir au ou à la VPR responsable une demande de dossier avec copie conforme au fonctionnaire s’estimant lésé ou à la fonctionnaire s’estimant lésée et au président ou à la présidente de la section locale. Celui ou celle-ci reçoit une copie de la demande de dossier pour faire en sorte que tous les documents pertinents ont été acheminés au ou à la VPR.</a:t>
            </a:r>
          </a:p>
          <a:p>
            <a:endParaRPr lang="fr-FR" sz="1200" kern="1200" dirty="0">
              <a:solidFill>
                <a:schemeClr val="tx1"/>
              </a:solidFill>
              <a:effectLst/>
              <a:latin typeface="+mn-lt"/>
              <a:ea typeface="+mn-ea"/>
              <a:cs typeface="+mn-cs"/>
            </a:endParaRPr>
          </a:p>
          <a:p>
            <a:r>
              <a:rPr lang="fr-FR" sz="1200" kern="1200" dirty="0">
                <a:solidFill>
                  <a:schemeClr val="tx1"/>
                </a:solidFill>
                <a:effectLst/>
                <a:latin typeface="+mn-lt"/>
                <a:ea typeface="+mn-ea"/>
                <a:cs typeface="+mn-cs"/>
              </a:rPr>
              <a:t>Voici un exemple de demande pour un grief de description de travail.</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Les griefs de description de travail doivent être accompagnés de documents à l’appui spécifiques, qui seraient probablement sans pertinence pour d’autres types de griefs. Par conséquent, ils font l’objet d’une demande de dossier distincte.</a:t>
            </a: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19</a:t>
            </a:fld>
            <a:endParaRPr lang="en-US"/>
          </a:p>
        </p:txBody>
      </p:sp>
    </p:spTree>
    <p:extLst>
      <p:ext uri="{BB962C8B-B14F-4D97-AF65-F5344CB8AC3E}">
        <p14:creationId xmlns:p14="http://schemas.microsoft.com/office/powerpoint/2010/main" val="1789949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Voici un exemple de demande pour la plupart des autres types de griefs</a:t>
            </a:r>
            <a:r>
              <a:rPr lang="fr-FR" sz="1200" kern="1200">
                <a:solidFill>
                  <a:schemeClr val="tx1"/>
                </a:solidFill>
                <a:effectLst/>
                <a:latin typeface="+mn-lt"/>
                <a:ea typeface="+mn-ea"/>
                <a:cs typeface="+mn-cs"/>
              </a:rPr>
              <a:t>.</a:t>
            </a:r>
            <a:r>
              <a:rPr lang="fr-FR" sz="1200" kern="1200" baseline="0">
                <a:solidFill>
                  <a:schemeClr val="tx1"/>
                </a:solidFill>
                <a:effectLst/>
                <a:latin typeface="+mn-lt"/>
                <a:ea typeface="+mn-ea"/>
                <a:cs typeface="+mn-cs"/>
              </a:rPr>
              <a:t> </a:t>
            </a:r>
            <a:r>
              <a:rPr lang="fr-FR" sz="1200" kern="1200">
                <a:solidFill>
                  <a:schemeClr val="tx1"/>
                </a:solidFill>
                <a:effectLst/>
                <a:latin typeface="+mn-lt"/>
                <a:ea typeface="+mn-ea"/>
                <a:cs typeface="+mn-cs"/>
              </a:rPr>
              <a:t>Si </a:t>
            </a:r>
            <a:r>
              <a:rPr lang="fr-FR" sz="1200" kern="1200" dirty="0">
                <a:solidFill>
                  <a:schemeClr val="tx1"/>
                </a:solidFill>
                <a:effectLst/>
                <a:latin typeface="+mn-lt"/>
                <a:ea typeface="+mn-ea"/>
                <a:cs typeface="+mn-cs"/>
              </a:rPr>
              <a:t>vous recevez une copie d’une demande de dossier pour un grief et que vous n’avez pas acheminé le dossier complet à votre VPR, c’est le moment de le faire.</a:t>
            </a:r>
          </a:p>
          <a:p>
            <a:endParaRPr lang="en-US" dirty="0"/>
          </a:p>
        </p:txBody>
      </p:sp>
      <p:sp>
        <p:nvSpPr>
          <p:cNvPr id="4" name="Slide Number Placeholder 3"/>
          <p:cNvSpPr>
            <a:spLocks noGrp="1"/>
          </p:cNvSpPr>
          <p:nvPr>
            <p:ph type="sldNum" sz="quarter" idx="10"/>
          </p:nvPr>
        </p:nvSpPr>
        <p:spPr/>
        <p:txBody>
          <a:bodyPr/>
          <a:lstStyle/>
          <a:p>
            <a:fld id="{6E36078D-237E-4356-A8AC-56F4D1CE8966}" type="slidenum">
              <a:rPr lang="en-US" smtClean="0"/>
              <a:t>21</a:t>
            </a:fld>
            <a:endParaRPr lang="en-US"/>
          </a:p>
        </p:txBody>
      </p:sp>
    </p:spTree>
    <p:extLst>
      <p:ext uri="{BB962C8B-B14F-4D97-AF65-F5344CB8AC3E}">
        <p14:creationId xmlns:p14="http://schemas.microsoft.com/office/powerpoint/2010/main" val="2319227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a:solidFill>
                  <a:schemeClr val="tx1"/>
                </a:solidFill>
                <a:effectLst/>
                <a:latin typeface="+mn-lt"/>
                <a:ea typeface="+mn-ea"/>
                <a:cs typeface="+mn-cs"/>
              </a:rPr>
              <a:t>Notre demande de dossier est un bon point de départ si vous cherchez une liste de contrôle de ce que devrait contenir un dossier de grief. Veuillez noter que les formulaires doivent tous être signés et datés par l’ensemble des parties et que les transmissions à TOUS les paliers doivent être comprises. Si on saute un palier, il faut produire des documents indiquant que les deux parties y ont consenti. Seuls les griefs de licenciement font exception à la règle, car ils sont transmis directement au dernier palier. Par conséquent, un formulaire de transmission doit être rempli et signé au moment de déposer le grief.</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E36078D-237E-4356-A8AC-56F4D1CE8966}" type="slidenum">
              <a:rPr lang="en-US" smtClean="0"/>
              <a:t>23</a:t>
            </a:fld>
            <a:endParaRPr lang="en-US"/>
          </a:p>
        </p:txBody>
      </p:sp>
    </p:spTree>
    <p:extLst>
      <p:ext uri="{BB962C8B-B14F-4D97-AF65-F5344CB8AC3E}">
        <p14:creationId xmlns:p14="http://schemas.microsoft.com/office/powerpoint/2010/main" val="17777619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a:gsLst>
            <a:gs pos="71000">
              <a:srgbClr val="6C0C32"/>
            </a:gs>
            <a:gs pos="53000">
              <a:srgbClr val="830F3E"/>
            </a:gs>
            <a:gs pos="32000">
              <a:srgbClr val="6C0C32"/>
            </a:gs>
            <a:gs pos="0">
              <a:srgbClr val="41071E"/>
            </a:gs>
            <a:gs pos="100000">
              <a:srgbClr val="41071E"/>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70543-23D7-4542-968C-1B9B0E2D40D1}"/>
              </a:ext>
            </a:extLst>
          </p:cNvPr>
          <p:cNvSpPr>
            <a:spLocks noGrp="1"/>
          </p:cNvSpPr>
          <p:nvPr>
            <p:ph type="ctrTitle"/>
          </p:nvPr>
        </p:nvSpPr>
        <p:spPr>
          <a:xfrm>
            <a:off x="1524000" y="896111"/>
            <a:ext cx="9144000" cy="1242251"/>
          </a:xfrm>
        </p:spPr>
        <p:txBody>
          <a:bodyPr anchor="b">
            <a:normAutofit/>
          </a:bodyPr>
          <a:lstStyle>
            <a:lvl1pPr algn="ctr">
              <a:defRPr sz="7200">
                <a:solidFill>
                  <a:schemeClr val="bg1"/>
                </a:solidFill>
                <a:latin typeface="Franklin Gothic Medium Cond" panose="020B0606030402020204" pitchFamily="34" charset="0"/>
              </a:defRPr>
            </a:lvl1pPr>
          </a:lstStyle>
          <a:p>
            <a:endParaRPr lang="en-US" dirty="0"/>
          </a:p>
        </p:txBody>
      </p:sp>
      <p:sp>
        <p:nvSpPr>
          <p:cNvPr id="5" name="Footer Placeholder 4">
            <a:extLst>
              <a:ext uri="{FF2B5EF4-FFF2-40B4-BE49-F238E27FC236}">
                <a16:creationId xmlns:a16="http://schemas.microsoft.com/office/drawing/2014/main" id="{D8290F3E-85FB-4A73-85B9-E6B4227C42C0}"/>
              </a:ext>
            </a:extLst>
          </p:cNvPr>
          <p:cNvSpPr>
            <a:spLocks noGrp="1"/>
          </p:cNvSpPr>
          <p:nvPr>
            <p:ph type="ftr" sz="quarter" idx="11"/>
          </p:nvPr>
        </p:nvSpPr>
        <p:spPr/>
        <p:txBody>
          <a:bodyPr/>
          <a:lstStyle>
            <a:lvl1pPr>
              <a:defRPr>
                <a:solidFill>
                  <a:schemeClr val="bg1"/>
                </a:solidFill>
                <a:latin typeface="Franklin Gothic Medium Cond" panose="020B0606030402020204" pitchFamily="34" charset="0"/>
              </a:defRPr>
            </a:lvl1pPr>
          </a:lstStyle>
          <a:p>
            <a:r>
              <a:rPr lang="en-US" dirty="0"/>
              <a:t>RNPSL du SESJ 2018</a:t>
            </a:r>
          </a:p>
        </p:txBody>
      </p:sp>
      <p:sp>
        <p:nvSpPr>
          <p:cNvPr id="17" name="TextBox 16">
            <a:extLst>
              <a:ext uri="{FF2B5EF4-FFF2-40B4-BE49-F238E27FC236}">
                <a16:creationId xmlns:a16="http://schemas.microsoft.com/office/drawing/2014/main" id="{310992DC-97E0-4280-B2C1-ED9F82E4EC8B}"/>
              </a:ext>
            </a:extLst>
          </p:cNvPr>
          <p:cNvSpPr txBox="1"/>
          <p:nvPr userDrawn="1"/>
        </p:nvSpPr>
        <p:spPr>
          <a:xfrm>
            <a:off x="1870058" y="210994"/>
            <a:ext cx="8467126" cy="1144929"/>
          </a:xfrm>
          <a:prstGeom prst="rect">
            <a:avLst/>
          </a:prstGeom>
          <a:noFill/>
        </p:spPr>
        <p:txBody>
          <a:bodyPr wrap="none" rtlCol="0">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bg1"/>
                </a:solidFill>
                <a:effectLst/>
                <a:uLnTx/>
                <a:uFillTx/>
                <a:latin typeface="Franklin Gothic Medium Cond" panose="020B0606030402020204" pitchFamily="34" charset="0"/>
                <a:ea typeface="+mn-ea"/>
                <a:cs typeface="+mn-cs"/>
              </a:rPr>
              <a:t>Syndicat des employé-e-s de la Sécurité et de la Justice</a:t>
            </a:r>
            <a:endParaRPr kumimoji="0" lang="en-US" sz="2800" b="0" i="0" u="none" strike="noStrike" kern="1200" cap="none" spc="0" normalizeH="0" baseline="0" noProof="0" dirty="0">
              <a:ln>
                <a:noFill/>
              </a:ln>
              <a:solidFill>
                <a:schemeClr val="bg1"/>
              </a:solidFill>
              <a:effectLst/>
              <a:uLnTx/>
              <a:uFillTx/>
              <a:latin typeface="Franklin Gothic Medium Cond" panose="020B0606030402020204" pitchFamily="34" charset="0"/>
              <a:ea typeface="+mn-ea"/>
              <a:cs typeface="+mn-cs"/>
            </a:endParaRPr>
          </a:p>
          <a:p>
            <a:pPr marL="0" marR="0" lvl="0" indent="0" algn="ctr" defTabSz="914400" rtl="0" eaLnBrk="1" fontAlgn="auto" latinLnBrk="0" hangingPunct="1">
              <a:lnSpc>
                <a:spcPct val="90000"/>
              </a:lnSpc>
              <a:spcBef>
                <a:spcPts val="0"/>
              </a:spcBef>
              <a:spcAft>
                <a:spcPts val="0"/>
              </a:spcAft>
              <a:buClrTx/>
              <a:buSzTx/>
              <a:buFontTx/>
              <a:buNone/>
              <a:tabLst/>
              <a:defRPr/>
            </a:pPr>
            <a:r>
              <a:rPr kumimoji="0" lang="fr-FR" sz="2800" b="0" i="0" u="none" strike="noStrike" kern="1200" cap="none" spc="0" normalizeH="0" baseline="0" noProof="0" dirty="0">
                <a:ln>
                  <a:noFill/>
                </a:ln>
                <a:solidFill>
                  <a:schemeClr val="bg1"/>
                </a:solidFill>
                <a:effectLst/>
                <a:uLnTx/>
                <a:uFillTx/>
                <a:latin typeface="Franklin Gothic Medium Cond" panose="020B0606030402020204" pitchFamily="34" charset="0"/>
                <a:ea typeface="+mn-ea"/>
                <a:cs typeface="+mn-cs"/>
              </a:rPr>
              <a:t>Réunion nationale des président-e-s de section locale de 2018</a:t>
            </a:r>
            <a:r>
              <a:rPr kumimoji="0" lang="en-US" sz="2800" b="0" i="0" u="none" strike="noStrike" kern="1200" cap="none" spc="0" normalizeH="0" baseline="0" noProof="0" dirty="0">
                <a:ln>
                  <a:noFill/>
                </a:ln>
                <a:solidFill>
                  <a:schemeClr val="bg1"/>
                </a:solidFill>
                <a:effectLst/>
                <a:uLnTx/>
                <a:uFillTx/>
                <a:latin typeface="Franklin Gothic Medium Cond" panose="020B0606030402020204" pitchFamily="34" charset="0"/>
                <a:ea typeface="+mn-ea"/>
                <a:cs typeface="+mn-cs"/>
              </a:rPr>
              <a:t> </a:t>
            </a:r>
          </a:p>
          <a:p>
            <a:pPr marL="0" indent="0" algn="ctr">
              <a:buFontTx/>
              <a:buNone/>
            </a:pPr>
            <a:endParaRPr lang="en-US" dirty="0">
              <a:solidFill>
                <a:schemeClr val="bg1"/>
              </a:solidFill>
              <a:latin typeface="Franklin Gothic Medium Cond" panose="020B0606030402020204" pitchFamily="34" charset="0"/>
            </a:endParaRPr>
          </a:p>
        </p:txBody>
      </p:sp>
      <p:pic>
        <p:nvPicPr>
          <p:cNvPr id="4" name="Picture 3">
            <a:extLst>
              <a:ext uri="{FF2B5EF4-FFF2-40B4-BE49-F238E27FC236}">
                <a16:creationId xmlns:a16="http://schemas.microsoft.com/office/drawing/2014/main" id="{09909FB4-EE84-42DF-BB5F-87ABA733C8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97111" y="2041040"/>
            <a:ext cx="4213017" cy="4294398"/>
          </a:xfrm>
          <a:prstGeom prst="rect">
            <a:avLst/>
          </a:prstGeom>
        </p:spPr>
      </p:pic>
      <p:pic>
        <p:nvPicPr>
          <p:cNvPr id="9" name="Picture 8">
            <a:extLst>
              <a:ext uri="{FF2B5EF4-FFF2-40B4-BE49-F238E27FC236}">
                <a16:creationId xmlns:a16="http://schemas.microsoft.com/office/drawing/2014/main" id="{EDB408F8-CE2B-406B-8F25-CFEFA547EB8D}"/>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7442" b="92984" l="4287" r="95344">
                        <a14:foregroundMark x1="7465" y1="44578" x2="7465" y2="44578"/>
                        <a14:foregroundMark x1="7687" y1="41460" x2="9608" y2="42736"/>
                        <a14:foregroundMark x1="5839" y1="59674" x2="5839" y2="59674"/>
                        <a14:foregroundMark x1="49076" y1="89369" x2="49076" y2="89369"/>
                        <a14:foregroundMark x1="91870" y1="60454" x2="91870" y2="60454"/>
                        <a14:foregroundMark x1="93422" y1="43515" x2="93422" y2="43515"/>
                        <a14:foregroundMark x1="95344" y1="59178" x2="95344" y2="59178"/>
                        <a14:foregroundMark x1="48337" y1="92984" x2="48337" y2="92984"/>
                        <a14:foregroundMark x1="50702" y1="7442" x2="50702" y2="7442"/>
                        <a14:foregroundMark x1="95270" y1="39901" x2="95270" y2="39901"/>
                        <a14:foregroundMark x1="5322" y1="40113" x2="5322" y2="40113"/>
                        <a14:foregroundMark x1="4287" y1="58965" x2="4287" y2="58965"/>
                      </a14:backgroundRemoval>
                    </a14:imgEffect>
                  </a14:imgLayer>
                </a14:imgProps>
              </a:ext>
              <a:ext uri="{28A0092B-C50C-407E-A947-70E740481C1C}">
                <a14:useLocalDpi xmlns:a14="http://schemas.microsoft.com/office/drawing/2010/main" val="0"/>
              </a:ext>
            </a:extLst>
          </a:blip>
          <a:stretch>
            <a:fillRect/>
          </a:stretch>
        </p:blipFill>
        <p:spPr>
          <a:xfrm>
            <a:off x="4171950" y="2278593"/>
            <a:ext cx="3771900" cy="3933592"/>
          </a:xfrm>
          <a:prstGeom prst="rect">
            <a:avLst/>
          </a:prstGeom>
        </p:spPr>
      </p:pic>
    </p:spTree>
    <p:extLst>
      <p:ext uri="{BB962C8B-B14F-4D97-AF65-F5344CB8AC3E}">
        <p14:creationId xmlns:p14="http://schemas.microsoft.com/office/powerpoint/2010/main" val="5137244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AC15-E4D5-4BF1-B31A-DDBA505E098C}"/>
              </a:ext>
            </a:extLst>
          </p:cNvPr>
          <p:cNvSpPr>
            <a:spLocks noGrp="1"/>
          </p:cNvSpPr>
          <p:nvPr>
            <p:ph type="title"/>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4603594C-9B69-4EDC-BCE7-C5A9683DC8B0}"/>
              </a:ext>
            </a:extLst>
          </p:cNvPr>
          <p:cNvSpPr>
            <a:spLocks noGrp="1"/>
          </p:cNvSpPr>
          <p:nvPr>
            <p:ph type="body" orient="vert" idx="1"/>
          </p:nvPr>
        </p:nvSpPr>
        <p:spPr/>
        <p:txBody>
          <a:bodyPr vert="horz"/>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21B1B296-7399-4C34-AAFA-27F3C613A2C6}"/>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cxnSp>
        <p:nvCxnSpPr>
          <p:cNvPr id="7" name="Straight Connector 6">
            <a:extLst>
              <a:ext uri="{FF2B5EF4-FFF2-40B4-BE49-F238E27FC236}">
                <a16:creationId xmlns:a16="http://schemas.microsoft.com/office/drawing/2014/main" id="{4A995335-EB08-46A7-8F69-C4155DC349C5}"/>
              </a:ext>
            </a:extLst>
          </p:cNvPr>
          <p:cNvCxnSpPr/>
          <p:nvPr userDrawn="1"/>
        </p:nvCxnSpPr>
        <p:spPr>
          <a:xfrm>
            <a:off x="838200" y="1432497"/>
            <a:ext cx="10515600" cy="0"/>
          </a:xfrm>
          <a:prstGeom prst="line">
            <a:avLst/>
          </a:prstGeom>
          <a:ln w="38100">
            <a:solidFill>
              <a:schemeClr val="accent4">
                <a:lumMod val="75000"/>
              </a:schemeClr>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42058E35-4DC2-47AA-AAC7-24650DF6B11A}"/>
              </a:ext>
            </a:extLst>
          </p:cNvPr>
          <p:cNvCxnSpPr/>
          <p:nvPr userDrawn="1"/>
        </p:nvCxnSpPr>
        <p:spPr>
          <a:xfrm>
            <a:off x="838200" y="1484313"/>
            <a:ext cx="10515600" cy="0"/>
          </a:xfrm>
          <a:prstGeom prst="line">
            <a:avLst/>
          </a:prstGeom>
          <a:ln w="19050">
            <a:solidFill>
              <a:srgbClr val="80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070436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8841DF-888D-4B66-9D8F-406F192BA7A4}"/>
              </a:ext>
            </a:extLst>
          </p:cNvPr>
          <p:cNvSpPr>
            <a:spLocks noGrp="1"/>
          </p:cNvSpPr>
          <p:nvPr>
            <p:ph type="title" orient="vert"/>
          </p:nvPr>
        </p:nvSpPr>
        <p:spPr>
          <a:xfrm>
            <a:off x="8724900" y="365125"/>
            <a:ext cx="2628900" cy="5811838"/>
          </a:xfrm>
        </p:spPr>
        <p:txBody>
          <a:bodyPr vert="eaVert"/>
          <a:lstStyle>
            <a:lvl1pPr>
              <a:defRPr>
                <a:latin typeface="Franklin Gothic Medium Cond" panose="020B0606030402020204" pitchFamily="34" charset="0"/>
              </a:defRPr>
            </a:lvl1pPr>
          </a:lstStyle>
          <a:p>
            <a:r>
              <a:rPr lang="en-US" dirty="0"/>
              <a:t>Click to edit Master title style</a:t>
            </a:r>
          </a:p>
        </p:txBody>
      </p:sp>
      <p:sp>
        <p:nvSpPr>
          <p:cNvPr id="3" name="Vertical Text Placeholder 2">
            <a:extLst>
              <a:ext uri="{FF2B5EF4-FFF2-40B4-BE49-F238E27FC236}">
                <a16:creationId xmlns:a16="http://schemas.microsoft.com/office/drawing/2014/main" id="{20E0C4A3-3DDB-4735-8B55-B227F709ECAE}"/>
              </a:ext>
            </a:extLst>
          </p:cNvPr>
          <p:cNvSpPr>
            <a:spLocks noGrp="1"/>
          </p:cNvSpPr>
          <p:nvPr>
            <p:ph type="body" orient="vert" idx="1"/>
          </p:nvPr>
        </p:nvSpPr>
        <p:spPr>
          <a:xfrm>
            <a:off x="838200" y="365125"/>
            <a:ext cx="7734300" cy="5811838"/>
          </a:xfrm>
        </p:spPr>
        <p:txBody>
          <a:bodyPr vert="eaVert"/>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92039A2A-1BD5-4014-9081-F5FBED5D0916}"/>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cxnSp>
        <p:nvCxnSpPr>
          <p:cNvPr id="7" name="Straight Connector 6">
            <a:extLst>
              <a:ext uri="{FF2B5EF4-FFF2-40B4-BE49-F238E27FC236}">
                <a16:creationId xmlns:a16="http://schemas.microsoft.com/office/drawing/2014/main" id="{08B3B83D-A55A-4033-8913-1AD6366A328D}"/>
              </a:ext>
            </a:extLst>
          </p:cNvPr>
          <p:cNvCxnSpPr>
            <a:cxnSpLocks/>
          </p:cNvCxnSpPr>
          <p:nvPr userDrawn="1"/>
        </p:nvCxnSpPr>
        <p:spPr>
          <a:xfrm>
            <a:off x="9305925" y="365125"/>
            <a:ext cx="0" cy="5811838"/>
          </a:xfrm>
          <a:prstGeom prst="line">
            <a:avLst/>
          </a:prstGeom>
          <a:ln w="38100">
            <a:solidFill>
              <a:schemeClr val="accent4">
                <a:lumMod val="75000"/>
              </a:schemeClr>
            </a:solidFill>
          </a:ln>
        </p:spPr>
        <p:style>
          <a:lnRef idx="1">
            <a:schemeClr val="accent4"/>
          </a:lnRef>
          <a:fillRef idx="0">
            <a:schemeClr val="accent4"/>
          </a:fillRef>
          <a:effectRef idx="0">
            <a:schemeClr val="accent4"/>
          </a:effectRef>
          <a:fontRef idx="minor">
            <a:schemeClr val="tx1"/>
          </a:fontRef>
        </p:style>
      </p:cxnSp>
      <p:cxnSp>
        <p:nvCxnSpPr>
          <p:cNvPr id="8" name="Straight Connector 7">
            <a:extLst>
              <a:ext uri="{FF2B5EF4-FFF2-40B4-BE49-F238E27FC236}">
                <a16:creationId xmlns:a16="http://schemas.microsoft.com/office/drawing/2014/main" id="{1B42C9FD-8F34-4ED1-995F-F46019406C37}"/>
              </a:ext>
            </a:extLst>
          </p:cNvPr>
          <p:cNvCxnSpPr>
            <a:cxnSpLocks/>
          </p:cNvCxnSpPr>
          <p:nvPr userDrawn="1"/>
        </p:nvCxnSpPr>
        <p:spPr>
          <a:xfrm>
            <a:off x="9229725" y="365125"/>
            <a:ext cx="0" cy="5811838"/>
          </a:xfrm>
          <a:prstGeom prst="line">
            <a:avLst/>
          </a:prstGeom>
          <a:ln w="19050">
            <a:solidFill>
              <a:srgbClr val="80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3288714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6CDAD7A-E5B4-4011-90DC-FBFF5999BFB1}"/>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0539" y="0"/>
            <a:ext cx="6570921" cy="6858000"/>
          </a:xfrm>
          <a:prstGeom prst="rect">
            <a:avLst/>
          </a:prstGeom>
        </p:spPr>
      </p:pic>
      <p:sp>
        <p:nvSpPr>
          <p:cNvPr id="2" name="Title 1">
            <a:extLst>
              <a:ext uri="{FF2B5EF4-FFF2-40B4-BE49-F238E27FC236}">
                <a16:creationId xmlns:a16="http://schemas.microsoft.com/office/drawing/2014/main" id="{DEFB324A-2873-4779-96F5-66B1F0D1AE5D}"/>
              </a:ext>
            </a:extLst>
          </p:cNvPr>
          <p:cNvSpPr>
            <a:spLocks noGrp="1"/>
          </p:cNvSpPr>
          <p:nvPr>
            <p:ph type="title"/>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7A099C3-2709-479C-80A5-8DEBEB048A65}"/>
              </a:ext>
            </a:extLst>
          </p:cNvPr>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303EE6B8-3321-4BB9-ADBB-590BFA76FE5B}"/>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cxnSp>
        <p:nvCxnSpPr>
          <p:cNvPr id="8" name="Straight Connector 7">
            <a:extLst>
              <a:ext uri="{FF2B5EF4-FFF2-40B4-BE49-F238E27FC236}">
                <a16:creationId xmlns:a16="http://schemas.microsoft.com/office/drawing/2014/main" id="{285F6BFB-ABB2-4D5C-A7EF-A404D5EC2622}"/>
              </a:ext>
            </a:extLst>
          </p:cNvPr>
          <p:cNvCxnSpPr/>
          <p:nvPr userDrawn="1"/>
        </p:nvCxnSpPr>
        <p:spPr>
          <a:xfrm>
            <a:off x="838200" y="1432497"/>
            <a:ext cx="10515600" cy="0"/>
          </a:xfrm>
          <a:prstGeom prst="line">
            <a:avLst/>
          </a:prstGeom>
          <a:ln w="38100">
            <a:solidFill>
              <a:schemeClr val="accent4">
                <a:lumMod val="75000"/>
              </a:schemeClr>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4AA40AEB-E74C-499B-B9E8-F6F40BF61763}"/>
              </a:ext>
            </a:extLst>
          </p:cNvPr>
          <p:cNvCxnSpPr/>
          <p:nvPr userDrawn="1"/>
        </p:nvCxnSpPr>
        <p:spPr>
          <a:xfrm>
            <a:off x="838200" y="1484313"/>
            <a:ext cx="10515600" cy="0"/>
          </a:xfrm>
          <a:prstGeom prst="line">
            <a:avLst/>
          </a:prstGeom>
          <a:ln w="19050">
            <a:solidFill>
              <a:srgbClr val="80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810483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00138034-7F7C-4659-88CC-AC50834BCC26}"/>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0539" y="0"/>
            <a:ext cx="6570921" cy="6858000"/>
          </a:xfrm>
          <a:prstGeom prst="rect">
            <a:avLst/>
          </a:prstGeom>
        </p:spPr>
      </p:pic>
      <p:sp>
        <p:nvSpPr>
          <p:cNvPr id="2" name="Title 1">
            <a:extLst>
              <a:ext uri="{FF2B5EF4-FFF2-40B4-BE49-F238E27FC236}">
                <a16:creationId xmlns:a16="http://schemas.microsoft.com/office/drawing/2014/main" id="{B1116630-9405-4A95-AC21-FD87B11427E2}"/>
              </a:ext>
            </a:extLst>
          </p:cNvPr>
          <p:cNvSpPr>
            <a:spLocks noGrp="1"/>
          </p:cNvSpPr>
          <p:nvPr>
            <p:ph type="title"/>
          </p:nvPr>
        </p:nvSpPr>
        <p:spPr>
          <a:xfrm>
            <a:off x="831850" y="1709738"/>
            <a:ext cx="10515600" cy="2852737"/>
          </a:xfrm>
        </p:spPr>
        <p:txBody>
          <a:bodyPr anchor="b"/>
          <a:lstStyle>
            <a:lvl1pPr>
              <a:defRPr sz="6000">
                <a:latin typeface="Franklin Gothic Medium Cond" panose="020B06060304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92D8CFDF-9EDA-4AEA-898D-8509AB70470B}"/>
              </a:ext>
            </a:extLst>
          </p:cNvPr>
          <p:cNvSpPr>
            <a:spLocks noGrp="1"/>
          </p:cNvSpPr>
          <p:nvPr>
            <p:ph type="body" idx="1"/>
          </p:nvPr>
        </p:nvSpPr>
        <p:spPr>
          <a:xfrm>
            <a:off x="831850" y="4589463"/>
            <a:ext cx="10515600" cy="1500187"/>
          </a:xfrm>
        </p:spPr>
        <p:txBody>
          <a:bodyPr/>
          <a:lstStyle>
            <a:lvl1pPr marL="0" indent="0">
              <a:buNone/>
              <a:defRPr sz="2400">
                <a:solidFill>
                  <a:srgbClr val="800000"/>
                </a:solidFill>
                <a:latin typeface="Franklin Gothic Medium Cond" panose="020B06060304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Footer Placeholder 4">
            <a:extLst>
              <a:ext uri="{FF2B5EF4-FFF2-40B4-BE49-F238E27FC236}">
                <a16:creationId xmlns:a16="http://schemas.microsoft.com/office/drawing/2014/main" id="{CA97D8EB-2364-4532-B246-8A6BF74CA8CC}"/>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cxnSp>
        <p:nvCxnSpPr>
          <p:cNvPr id="8" name="Straight Connector 7">
            <a:extLst>
              <a:ext uri="{FF2B5EF4-FFF2-40B4-BE49-F238E27FC236}">
                <a16:creationId xmlns:a16="http://schemas.microsoft.com/office/drawing/2014/main" id="{FB524A6E-9CEB-4C7E-9AAC-53963C0A8B7E}"/>
              </a:ext>
            </a:extLst>
          </p:cNvPr>
          <p:cNvCxnSpPr/>
          <p:nvPr userDrawn="1"/>
        </p:nvCxnSpPr>
        <p:spPr>
          <a:xfrm>
            <a:off x="831850" y="4537647"/>
            <a:ext cx="10515600" cy="0"/>
          </a:xfrm>
          <a:prstGeom prst="line">
            <a:avLst/>
          </a:prstGeom>
          <a:ln w="38100">
            <a:solidFill>
              <a:schemeClr val="accent4">
                <a:lumMod val="75000"/>
              </a:schemeClr>
            </a:solidFill>
          </a:ln>
        </p:spPr>
        <p:style>
          <a:lnRef idx="1">
            <a:schemeClr val="accent4"/>
          </a:lnRef>
          <a:fillRef idx="0">
            <a:schemeClr val="accent4"/>
          </a:fillRef>
          <a:effectRef idx="0">
            <a:schemeClr val="accent4"/>
          </a:effectRef>
          <a:fontRef idx="minor">
            <a:schemeClr val="tx1"/>
          </a:fontRef>
        </p:style>
      </p:cxnSp>
      <p:cxnSp>
        <p:nvCxnSpPr>
          <p:cNvPr id="9" name="Straight Connector 8">
            <a:extLst>
              <a:ext uri="{FF2B5EF4-FFF2-40B4-BE49-F238E27FC236}">
                <a16:creationId xmlns:a16="http://schemas.microsoft.com/office/drawing/2014/main" id="{661801E7-2615-4729-939F-D6A2218C3CD5}"/>
              </a:ext>
            </a:extLst>
          </p:cNvPr>
          <p:cNvCxnSpPr/>
          <p:nvPr userDrawn="1"/>
        </p:nvCxnSpPr>
        <p:spPr>
          <a:xfrm>
            <a:off x="831850" y="4589463"/>
            <a:ext cx="10515600" cy="0"/>
          </a:xfrm>
          <a:prstGeom prst="line">
            <a:avLst/>
          </a:prstGeom>
          <a:ln w="19050">
            <a:solidFill>
              <a:srgbClr val="800000"/>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4239785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05FF31-686E-4BA9-987D-9708CC95766E}"/>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0539" y="0"/>
            <a:ext cx="6570921" cy="6858000"/>
          </a:xfrm>
          <a:prstGeom prst="rect">
            <a:avLst/>
          </a:prstGeom>
        </p:spPr>
      </p:pic>
      <p:sp>
        <p:nvSpPr>
          <p:cNvPr id="2" name="Title 1">
            <a:extLst>
              <a:ext uri="{FF2B5EF4-FFF2-40B4-BE49-F238E27FC236}">
                <a16:creationId xmlns:a16="http://schemas.microsoft.com/office/drawing/2014/main" id="{2A969041-0E4F-4FC3-94FA-8ACF4F64ECAD}"/>
              </a:ext>
            </a:extLst>
          </p:cNvPr>
          <p:cNvSpPr>
            <a:spLocks noGrp="1"/>
          </p:cNvSpPr>
          <p:nvPr>
            <p:ph type="title"/>
          </p:nvPr>
        </p:nvSpPr>
        <p:spPr/>
        <p:txBody>
          <a:bodyPr/>
          <a:lstStyle>
            <a:lvl1pPr>
              <a:defRPr>
                <a:latin typeface="Franklin Gothic Medium Cond" panose="020B06060304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71D7A648-484F-43DF-806A-4A705D56B89A}"/>
              </a:ext>
            </a:extLst>
          </p:cNvPr>
          <p:cNvSpPr>
            <a:spLocks noGrp="1"/>
          </p:cNvSpPr>
          <p:nvPr>
            <p:ph sz="half" idx="1"/>
          </p:nvPr>
        </p:nvSpPr>
        <p:spPr>
          <a:xfrm>
            <a:off x="838200" y="1825625"/>
            <a:ext cx="5181600" cy="4351338"/>
          </a:xfrm>
          <a:ln w="19050">
            <a:solidFill>
              <a:srgbClr val="6C0C32"/>
            </a:solidFill>
          </a:ln>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DBB94EE-0E7C-412D-9433-F480BB770CA9}"/>
              </a:ext>
            </a:extLst>
          </p:cNvPr>
          <p:cNvSpPr>
            <a:spLocks noGrp="1"/>
          </p:cNvSpPr>
          <p:nvPr>
            <p:ph sz="half" idx="2"/>
          </p:nvPr>
        </p:nvSpPr>
        <p:spPr>
          <a:xfrm>
            <a:off x="6172200" y="1825625"/>
            <a:ext cx="5181600" cy="4351338"/>
          </a:xfrm>
          <a:ln w="19050">
            <a:solidFill>
              <a:srgbClr val="6C0C32"/>
            </a:solidFill>
          </a:ln>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a:extLst>
              <a:ext uri="{FF2B5EF4-FFF2-40B4-BE49-F238E27FC236}">
                <a16:creationId xmlns:a16="http://schemas.microsoft.com/office/drawing/2014/main" id="{3F53FC15-134D-4412-809C-AE20A29144C7}"/>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spTree>
    <p:extLst>
      <p:ext uri="{BB962C8B-B14F-4D97-AF65-F5344CB8AC3E}">
        <p14:creationId xmlns:p14="http://schemas.microsoft.com/office/powerpoint/2010/main" val="37672383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A942D88-96D2-43E0-A122-672F9A14B1E0}"/>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0539" y="0"/>
            <a:ext cx="6570921" cy="6858000"/>
          </a:xfrm>
          <a:prstGeom prst="rect">
            <a:avLst/>
          </a:prstGeom>
        </p:spPr>
      </p:pic>
      <p:sp>
        <p:nvSpPr>
          <p:cNvPr id="2" name="Title 1">
            <a:extLst>
              <a:ext uri="{FF2B5EF4-FFF2-40B4-BE49-F238E27FC236}">
                <a16:creationId xmlns:a16="http://schemas.microsoft.com/office/drawing/2014/main" id="{1E66CB59-ED0C-4A30-A238-926191CA79FB}"/>
              </a:ext>
            </a:extLst>
          </p:cNvPr>
          <p:cNvSpPr>
            <a:spLocks noGrp="1"/>
          </p:cNvSpPr>
          <p:nvPr>
            <p:ph type="title"/>
          </p:nvPr>
        </p:nvSpPr>
        <p:spPr>
          <a:xfrm>
            <a:off x="839788" y="365125"/>
            <a:ext cx="10515600" cy="1325563"/>
          </a:xfrm>
        </p:spPr>
        <p:txBody>
          <a:bodyPr/>
          <a:lstStyle>
            <a:lvl1pPr>
              <a:defRPr>
                <a:latin typeface="Franklin Gothic Medium Cond" panose="020B0606030402020204" pitchFamily="34"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FB217B74-263C-405D-A864-35DF51B60042}"/>
              </a:ext>
            </a:extLst>
          </p:cNvPr>
          <p:cNvSpPr>
            <a:spLocks noGrp="1"/>
          </p:cNvSpPr>
          <p:nvPr>
            <p:ph type="body" idx="1" hasCustomPrompt="1"/>
          </p:nvPr>
        </p:nvSpPr>
        <p:spPr>
          <a:xfrm>
            <a:off x="839788" y="1681163"/>
            <a:ext cx="5157787" cy="823912"/>
          </a:xfrm>
          <a:solidFill>
            <a:srgbClr val="800000"/>
          </a:solidFill>
          <a:ln w="19050">
            <a:solidFill>
              <a:srgbClr val="6C0C32"/>
            </a:solidFill>
          </a:ln>
        </p:spPr>
        <p:txBody>
          <a:bodyPr anchor="b">
            <a:normAutofit/>
          </a:bodyPr>
          <a:lstStyle>
            <a:lvl1pPr marL="0" indent="0">
              <a:buNone/>
              <a:defRPr sz="2000" b="1">
                <a:solidFill>
                  <a:schemeClr val="bg1"/>
                </a:solidFill>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1CF9AB0-BDA9-4DAB-BA13-58000080AB27}"/>
              </a:ext>
            </a:extLst>
          </p:cNvPr>
          <p:cNvSpPr>
            <a:spLocks noGrp="1"/>
          </p:cNvSpPr>
          <p:nvPr>
            <p:ph sz="half" idx="2"/>
          </p:nvPr>
        </p:nvSpPr>
        <p:spPr>
          <a:xfrm>
            <a:off x="839788" y="2505075"/>
            <a:ext cx="5157787" cy="3684588"/>
          </a:xfrm>
          <a:solidFill>
            <a:srgbClr val="800000">
              <a:alpha val="14118"/>
            </a:srgbClr>
          </a:solidFill>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3883701F-5A69-42C4-8A40-10DE5C5EE215}"/>
              </a:ext>
            </a:extLst>
          </p:cNvPr>
          <p:cNvSpPr>
            <a:spLocks noGrp="1"/>
          </p:cNvSpPr>
          <p:nvPr>
            <p:ph type="body" sz="quarter" idx="3" hasCustomPrompt="1"/>
          </p:nvPr>
        </p:nvSpPr>
        <p:spPr>
          <a:xfrm>
            <a:off x="6172200" y="1681163"/>
            <a:ext cx="5183188" cy="823912"/>
          </a:xfrm>
          <a:solidFill>
            <a:srgbClr val="800000"/>
          </a:solidFill>
          <a:ln w="19050">
            <a:solidFill>
              <a:srgbClr val="6C0C32"/>
            </a:solidFill>
          </a:ln>
        </p:spPr>
        <p:txBody>
          <a:bodyPr anchor="b">
            <a:normAutofit/>
          </a:bodyPr>
          <a:lstStyle>
            <a:lvl1pPr marL="0" indent="0">
              <a:buNone/>
              <a:defRPr sz="2000" b="1">
                <a:solidFill>
                  <a:schemeClr val="bg1"/>
                </a:solidFill>
                <a:latin typeface="Franklin Gothic Medium Cond" panose="020B06060304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71C62AC5-BBF6-42E7-B708-6D9DC9B428BE}"/>
              </a:ext>
            </a:extLst>
          </p:cNvPr>
          <p:cNvSpPr>
            <a:spLocks noGrp="1"/>
          </p:cNvSpPr>
          <p:nvPr>
            <p:ph sz="quarter" idx="4"/>
          </p:nvPr>
        </p:nvSpPr>
        <p:spPr>
          <a:xfrm>
            <a:off x="6172200" y="2505075"/>
            <a:ext cx="5183188" cy="3684588"/>
          </a:xfrm>
          <a:solidFill>
            <a:srgbClr val="800000">
              <a:alpha val="12157"/>
            </a:srgbClr>
          </a:solidFill>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a:extLst>
              <a:ext uri="{FF2B5EF4-FFF2-40B4-BE49-F238E27FC236}">
                <a16:creationId xmlns:a16="http://schemas.microsoft.com/office/drawing/2014/main" id="{E20F33BA-DD6B-4D6D-9FA7-42252DE3B03A}"/>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spTree>
    <p:extLst>
      <p:ext uri="{BB962C8B-B14F-4D97-AF65-F5344CB8AC3E}">
        <p14:creationId xmlns:p14="http://schemas.microsoft.com/office/powerpoint/2010/main" val="3889940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gradFill>
          <a:gsLst>
            <a:gs pos="15000">
              <a:srgbClr val="E9C5C5"/>
            </a:gs>
            <a:gs pos="60000">
              <a:srgbClr val="800000"/>
            </a:gs>
            <a:gs pos="85000">
              <a:srgbClr val="6C0C32"/>
            </a:gs>
            <a:gs pos="98000">
              <a:srgbClr val="41071E"/>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48008-6146-4661-A82E-9CC63DE10905}"/>
              </a:ext>
            </a:extLst>
          </p:cNvPr>
          <p:cNvSpPr>
            <a:spLocks noGrp="1"/>
          </p:cNvSpPr>
          <p:nvPr>
            <p:ph type="title"/>
          </p:nvPr>
        </p:nvSpPr>
        <p:spPr/>
        <p:txBody>
          <a:bodyPr/>
          <a:lstStyle>
            <a:lvl1pPr>
              <a:defRPr>
                <a:solidFill>
                  <a:srgbClr val="41071E"/>
                </a:solidFill>
                <a:latin typeface="Franklin Gothic Medium Cond" panose="020B0606030402020204" pitchFamily="34" charset="0"/>
              </a:defRPr>
            </a:lvl1pPr>
          </a:lstStyle>
          <a:p>
            <a:r>
              <a:rPr lang="en-US" dirty="0"/>
              <a:t>Click to edit Master title style</a:t>
            </a:r>
          </a:p>
        </p:txBody>
      </p:sp>
      <p:sp>
        <p:nvSpPr>
          <p:cNvPr id="4" name="Footer Placeholder 3">
            <a:extLst>
              <a:ext uri="{FF2B5EF4-FFF2-40B4-BE49-F238E27FC236}">
                <a16:creationId xmlns:a16="http://schemas.microsoft.com/office/drawing/2014/main" id="{333D89EE-E0E7-493B-A9C7-F73D79A9F9B8}"/>
              </a:ext>
            </a:extLst>
          </p:cNvPr>
          <p:cNvSpPr>
            <a:spLocks noGrp="1"/>
          </p:cNvSpPr>
          <p:nvPr>
            <p:ph type="ftr" sz="quarter" idx="11"/>
          </p:nvPr>
        </p:nvSpPr>
        <p:spPr/>
        <p:txBody>
          <a:bodyPr/>
          <a:lstStyle>
            <a:lvl1pPr>
              <a:defRPr b="0">
                <a:solidFill>
                  <a:schemeClr val="bg1"/>
                </a:solidFill>
                <a:latin typeface="Franklin Gothic Medium Cond" panose="020B0606030402020204" pitchFamily="34" charset="0"/>
              </a:defRPr>
            </a:lvl1pPr>
          </a:lstStyle>
          <a:p>
            <a:r>
              <a:rPr lang="en-US" dirty="0"/>
              <a:t>RNPSL du SESJ 2018</a:t>
            </a:r>
          </a:p>
        </p:txBody>
      </p:sp>
      <p:cxnSp>
        <p:nvCxnSpPr>
          <p:cNvPr id="7" name="Straight Connector 6">
            <a:extLst>
              <a:ext uri="{FF2B5EF4-FFF2-40B4-BE49-F238E27FC236}">
                <a16:creationId xmlns:a16="http://schemas.microsoft.com/office/drawing/2014/main" id="{8E805506-CD5A-48B0-916E-99455CEE94F6}"/>
              </a:ext>
            </a:extLst>
          </p:cNvPr>
          <p:cNvCxnSpPr/>
          <p:nvPr userDrawn="1"/>
        </p:nvCxnSpPr>
        <p:spPr>
          <a:xfrm>
            <a:off x="838200" y="1243584"/>
            <a:ext cx="105156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8" name="Straight Connector 7">
            <a:extLst>
              <a:ext uri="{FF2B5EF4-FFF2-40B4-BE49-F238E27FC236}">
                <a16:creationId xmlns:a16="http://schemas.microsoft.com/office/drawing/2014/main" id="{47B51568-CD30-4854-AB71-6DC8C1BC31C9}"/>
              </a:ext>
            </a:extLst>
          </p:cNvPr>
          <p:cNvCxnSpPr/>
          <p:nvPr userDrawn="1"/>
        </p:nvCxnSpPr>
        <p:spPr>
          <a:xfrm>
            <a:off x="838200" y="1295400"/>
            <a:ext cx="10515600"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4407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4A266A-773E-4D88-B7A2-1CA4D53E1995}"/>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810539" y="0"/>
            <a:ext cx="6570921" cy="6858000"/>
          </a:xfrm>
          <a:prstGeom prst="rect">
            <a:avLst/>
          </a:prstGeom>
        </p:spPr>
      </p:pic>
      <p:sp>
        <p:nvSpPr>
          <p:cNvPr id="3" name="Footer Placeholder 2">
            <a:extLst>
              <a:ext uri="{FF2B5EF4-FFF2-40B4-BE49-F238E27FC236}">
                <a16:creationId xmlns:a16="http://schemas.microsoft.com/office/drawing/2014/main" id="{B6E670B1-B638-431D-9F74-B603B989D25A}"/>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spTree>
    <p:extLst>
      <p:ext uri="{BB962C8B-B14F-4D97-AF65-F5344CB8AC3E}">
        <p14:creationId xmlns:p14="http://schemas.microsoft.com/office/powerpoint/2010/main" val="2643077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A9FF065-BF53-4C5A-8E23-D964C0158D62}"/>
              </a:ext>
            </a:extLst>
          </p:cNvPr>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5767588" y="548128"/>
            <a:ext cx="5003400" cy="5221995"/>
          </a:xfrm>
          <a:prstGeom prst="rect">
            <a:avLst/>
          </a:prstGeom>
        </p:spPr>
      </p:pic>
      <p:sp>
        <p:nvSpPr>
          <p:cNvPr id="3" name="Content Placeholder 2">
            <a:extLst>
              <a:ext uri="{FF2B5EF4-FFF2-40B4-BE49-F238E27FC236}">
                <a16:creationId xmlns:a16="http://schemas.microsoft.com/office/drawing/2014/main" id="{CD2B40B7-9142-4422-92B8-768622E9A4C0}"/>
              </a:ext>
            </a:extLst>
          </p:cNvPr>
          <p:cNvSpPr>
            <a:spLocks noGrp="1"/>
          </p:cNvSpPr>
          <p:nvPr>
            <p:ph idx="1"/>
          </p:nvPr>
        </p:nvSpPr>
        <p:spPr>
          <a:xfrm>
            <a:off x="5183188" y="457201"/>
            <a:ext cx="6172200" cy="5403850"/>
          </a:xfrm>
          <a:ln w="28575">
            <a:solidFill>
              <a:srgbClr val="800000"/>
            </a:solidFill>
          </a:ln>
        </p:spPr>
        <p:txBody>
          <a:bodyPr/>
          <a:lstStyle>
            <a:lvl1pPr>
              <a:defRPr sz="3200">
                <a:latin typeface="Franklin Gothic Book" panose="020B0503020102020204" pitchFamily="34" charset="0"/>
              </a:defRPr>
            </a:lvl1pPr>
            <a:lvl2pPr>
              <a:defRPr sz="2800">
                <a:latin typeface="Franklin Gothic Book" panose="020B0503020102020204" pitchFamily="34" charset="0"/>
              </a:defRPr>
            </a:lvl2pPr>
            <a:lvl3pPr>
              <a:defRPr sz="2400">
                <a:latin typeface="Franklin Gothic Book" panose="020B0503020102020204" pitchFamily="34" charset="0"/>
              </a:defRPr>
            </a:lvl3pPr>
            <a:lvl4pPr>
              <a:defRPr sz="2000">
                <a:latin typeface="Franklin Gothic Book" panose="020B0503020102020204" pitchFamily="34" charset="0"/>
              </a:defRPr>
            </a:lvl4pPr>
            <a:lvl5pPr>
              <a:defRPr sz="2000">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2B5C2645-B4D4-4FEB-ABD4-8213E09D726E}"/>
              </a:ext>
            </a:extLst>
          </p:cNvPr>
          <p:cNvSpPr>
            <a:spLocks noGrp="1"/>
          </p:cNvSpPr>
          <p:nvPr>
            <p:ph type="title"/>
          </p:nvPr>
        </p:nvSpPr>
        <p:spPr>
          <a:xfrm>
            <a:off x="839788" y="457200"/>
            <a:ext cx="3932237" cy="1600200"/>
          </a:xfrm>
          <a:solidFill>
            <a:srgbClr val="800000"/>
          </a:solidFill>
        </p:spPr>
        <p:txBody>
          <a:bodyPr anchor="b"/>
          <a:lstStyle>
            <a:lvl1pPr>
              <a:defRPr sz="3200">
                <a:solidFill>
                  <a:schemeClr val="bg1"/>
                </a:solidFill>
                <a:latin typeface="Franklin Gothic Medium Cond" panose="020B0606030402020204" pitchFamily="34" charset="0"/>
              </a:defRPr>
            </a:lvl1pPr>
          </a:lstStyle>
          <a:p>
            <a:r>
              <a:rPr lang="en-US" dirty="0"/>
              <a:t>Click to edit Master title style</a:t>
            </a:r>
          </a:p>
        </p:txBody>
      </p:sp>
      <p:sp>
        <p:nvSpPr>
          <p:cNvPr id="4" name="Text Placeholder 3">
            <a:extLst>
              <a:ext uri="{FF2B5EF4-FFF2-40B4-BE49-F238E27FC236}">
                <a16:creationId xmlns:a16="http://schemas.microsoft.com/office/drawing/2014/main" id="{4500E2DC-60CA-4194-A1C9-338F59ECC5E1}"/>
              </a:ext>
            </a:extLst>
          </p:cNvPr>
          <p:cNvSpPr>
            <a:spLocks noGrp="1"/>
          </p:cNvSpPr>
          <p:nvPr>
            <p:ph type="body" sz="half" idx="2"/>
          </p:nvPr>
        </p:nvSpPr>
        <p:spPr>
          <a:xfrm>
            <a:off x="839788" y="2057400"/>
            <a:ext cx="3932237" cy="3811588"/>
          </a:xfrm>
          <a:solidFill>
            <a:srgbClr val="800000">
              <a:alpha val="14118"/>
            </a:srgbClr>
          </a:solidFill>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52A6905D-FE9E-4D9E-9AEA-5F330D43A008}"/>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spTree>
    <p:extLst>
      <p:ext uri="{BB962C8B-B14F-4D97-AF65-F5344CB8AC3E}">
        <p14:creationId xmlns:p14="http://schemas.microsoft.com/office/powerpoint/2010/main" val="167728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61375-7806-4D07-887A-AAF631B5490C}"/>
              </a:ext>
            </a:extLst>
          </p:cNvPr>
          <p:cNvSpPr>
            <a:spLocks noGrp="1"/>
          </p:cNvSpPr>
          <p:nvPr>
            <p:ph type="title"/>
          </p:nvPr>
        </p:nvSpPr>
        <p:spPr>
          <a:xfrm>
            <a:off x="839788" y="457200"/>
            <a:ext cx="3932237" cy="1600200"/>
          </a:xfrm>
          <a:solidFill>
            <a:srgbClr val="800000"/>
          </a:solidFill>
        </p:spPr>
        <p:txBody>
          <a:bodyPr anchor="b"/>
          <a:lstStyle>
            <a:lvl1pPr>
              <a:defRPr sz="3200">
                <a:solidFill>
                  <a:schemeClr val="bg1"/>
                </a:solidFill>
                <a:latin typeface="Franklin Gothic Medium Cond" panose="020B0606030402020204" pitchFamily="34" charset="0"/>
              </a:defRPr>
            </a:lvl1pPr>
          </a:lstStyle>
          <a:p>
            <a:r>
              <a:rPr lang="en-US" dirty="0"/>
              <a:t>Click to edit Master title style</a:t>
            </a:r>
          </a:p>
        </p:txBody>
      </p:sp>
      <p:sp>
        <p:nvSpPr>
          <p:cNvPr id="3" name="Picture Placeholder 2">
            <a:extLst>
              <a:ext uri="{FF2B5EF4-FFF2-40B4-BE49-F238E27FC236}">
                <a16:creationId xmlns:a16="http://schemas.microsoft.com/office/drawing/2014/main" id="{78B925E7-6C44-49C2-98A7-AFC40DB7F24E}"/>
              </a:ext>
            </a:extLst>
          </p:cNvPr>
          <p:cNvSpPr>
            <a:spLocks noGrp="1"/>
          </p:cNvSpPr>
          <p:nvPr>
            <p:ph type="pic" idx="1"/>
          </p:nvPr>
        </p:nvSpPr>
        <p:spPr>
          <a:xfrm>
            <a:off x="5183188" y="457201"/>
            <a:ext cx="6172200" cy="5403850"/>
          </a:xfrm>
          <a:ln w="19050">
            <a:solidFill>
              <a:srgbClr val="800000"/>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9DD31BDD-5709-481D-B22B-F504291D0B3B}"/>
              </a:ext>
            </a:extLst>
          </p:cNvPr>
          <p:cNvSpPr>
            <a:spLocks noGrp="1"/>
          </p:cNvSpPr>
          <p:nvPr>
            <p:ph type="body" sz="half" idx="2"/>
          </p:nvPr>
        </p:nvSpPr>
        <p:spPr>
          <a:xfrm>
            <a:off x="839788" y="2057400"/>
            <a:ext cx="3932237" cy="3811588"/>
          </a:xfrm>
          <a:solidFill>
            <a:srgbClr val="800000">
              <a:alpha val="12941"/>
            </a:srgbClr>
          </a:solidFill>
          <a:ln>
            <a:noFill/>
          </a:ln>
        </p:spPr>
        <p:txBody>
          <a:bodyPr/>
          <a:lstStyle>
            <a:lvl1pPr marL="0" indent="0">
              <a:buNone/>
              <a:defRPr sz="1600">
                <a:latin typeface="Franklin Gothic Book" panose="020B05030201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6" name="Footer Placeholder 5">
            <a:extLst>
              <a:ext uri="{FF2B5EF4-FFF2-40B4-BE49-F238E27FC236}">
                <a16:creationId xmlns:a16="http://schemas.microsoft.com/office/drawing/2014/main" id="{ED01D604-CC6B-4C38-8F32-3C9AE6437C13}"/>
              </a:ext>
            </a:extLst>
          </p:cNvPr>
          <p:cNvSpPr>
            <a:spLocks noGrp="1"/>
          </p:cNvSpPr>
          <p:nvPr>
            <p:ph type="ftr" sz="quarter" idx="11"/>
          </p:nvPr>
        </p:nvSpPr>
        <p:spPr/>
        <p:txBody>
          <a:bodyPr/>
          <a:lstStyle>
            <a:lvl1pPr>
              <a:defRPr>
                <a:latin typeface="Franklin Gothic Medium Cond" panose="020B0606030402020204" pitchFamily="34" charset="0"/>
              </a:defRPr>
            </a:lvl1pPr>
          </a:lstStyle>
          <a:p>
            <a:r>
              <a:rPr lang="en-US" dirty="0"/>
              <a:t>RNPSL du SESJ 2018</a:t>
            </a:r>
          </a:p>
        </p:txBody>
      </p:sp>
    </p:spTree>
    <p:extLst>
      <p:ext uri="{BB962C8B-B14F-4D97-AF65-F5344CB8AC3E}">
        <p14:creationId xmlns:p14="http://schemas.microsoft.com/office/powerpoint/2010/main" val="1754872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3DCAC2-134C-4A8E-B95E-270DF85A3E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B348A5A-7CA1-4FD1-B568-3D0C167FC5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DA3D2908-FCAD-4FF2-9D1B-48C65C55D8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Franklin Gothic Medium Cond" panose="020B0606030402020204" pitchFamily="34" charset="0"/>
              </a:defRPr>
            </a:lvl1pPr>
          </a:lstStyle>
          <a:p>
            <a:r>
              <a:rPr lang="en-US" dirty="0"/>
              <a:t>RNPSL du SESJ 2018</a:t>
            </a:r>
          </a:p>
        </p:txBody>
      </p:sp>
    </p:spTree>
    <p:extLst>
      <p:ext uri="{BB962C8B-B14F-4D97-AF65-F5344CB8AC3E}">
        <p14:creationId xmlns:p14="http://schemas.microsoft.com/office/powerpoint/2010/main" val="1887729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Book" panose="020B05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Book" panose="020B05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Book" panose="020B05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Book" panose="020B05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mailto:USJEgrievance_griefSESJ@psac-afpc.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mailto:USJEgrievance_griefSESJ@psac-afpc.co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diagramColors" Target="../diagrams/colors1.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diagramQuickStyle" Target="../diagrams/quickStyle1.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diagramLayout" Target="../diagrams/layout1.xml"/><Relationship Id="rId5" Type="http://schemas.openxmlformats.org/officeDocument/2006/relationships/tags" Target="../tags/tag15.xml"/><Relationship Id="rId10" Type="http://schemas.openxmlformats.org/officeDocument/2006/relationships/diagramData" Target="../diagrams/data1.xml"/><Relationship Id="rId4" Type="http://schemas.openxmlformats.org/officeDocument/2006/relationships/tags" Target="../tags/tag14.xml"/><Relationship Id="rId9" Type="http://schemas.openxmlformats.org/officeDocument/2006/relationships/image" Target="../media/image4.jpg"/><Relationship Id="rId14" Type="http://schemas.microsoft.com/office/2007/relationships/diagramDrawing" Target="../diagrams/drawin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wwhttp/www.usje-sesj.com/fr/donnee-sur-le-representant-syndical-du-sesg-web"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mailto:USJEmembers_membresSESJ@psac-afpc.com" TargetMode="External"/><Relationship Id="rId4" Type="http://schemas.openxmlformats.org/officeDocument/2006/relationships/hyperlink" Target="https://syndicatafpc.ca/user"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9.xml"/><Relationship Id="rId1" Type="http://schemas.openxmlformats.org/officeDocument/2006/relationships/tags" Target="../tags/tag18.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USJEmembers_membresSESJ@psac-afpc.com" TargetMode="Externa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22.xml"/><Relationship Id="rId7" Type="http://schemas.openxmlformats.org/officeDocument/2006/relationships/diagramData" Target="../diagrams/data2.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4.jpg"/><Relationship Id="rId11" Type="http://schemas.microsoft.com/office/2007/relationships/diagramDrawing" Target="../diagrams/drawing2.xml"/><Relationship Id="rId5" Type="http://schemas.openxmlformats.org/officeDocument/2006/relationships/slideLayout" Target="../slideLayouts/slideLayout7.xml"/><Relationship Id="rId10" Type="http://schemas.openxmlformats.org/officeDocument/2006/relationships/diagramColors" Target="../diagrams/colors2.xml"/><Relationship Id="rId4" Type="http://schemas.openxmlformats.org/officeDocument/2006/relationships/tags" Target="../tags/tag23.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5.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tags" Target="../tags/tag48.xml"/><Relationship Id="rId7" Type="http://schemas.openxmlformats.org/officeDocument/2006/relationships/diagramLayout" Target="../diagrams/layout3.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diagramData" Target="../diagrams/data3.xml"/><Relationship Id="rId11" Type="http://schemas.openxmlformats.org/officeDocument/2006/relationships/image" Target="../media/image4.jpg"/><Relationship Id="rId5" Type="http://schemas.openxmlformats.org/officeDocument/2006/relationships/slideLayout" Target="../slideLayouts/slideLayout7.xml"/><Relationship Id="rId10" Type="http://schemas.microsoft.com/office/2007/relationships/diagramDrawing" Target="../diagrams/drawing3.xml"/><Relationship Id="rId4" Type="http://schemas.openxmlformats.org/officeDocument/2006/relationships/tags" Target="../tags/tag49.xml"/><Relationship Id="rId9" Type="http://schemas.openxmlformats.org/officeDocument/2006/relationships/diagramColors" Target="../diagrams/colors3.xml"/></Relationships>
</file>

<file path=ppt/slides/_rels/slide45.xml.rels><?xml version="1.0" encoding="UTF-8" standalone="yes"?>
<Relationships xmlns="http://schemas.openxmlformats.org/package/2006/relationships"><Relationship Id="rId8" Type="http://schemas.openxmlformats.org/officeDocument/2006/relationships/tags" Target="../tags/tag57.xml"/><Relationship Id="rId3" Type="http://schemas.openxmlformats.org/officeDocument/2006/relationships/tags" Target="../tags/tag52.xml"/><Relationship Id="rId7" Type="http://schemas.openxmlformats.org/officeDocument/2006/relationships/tags" Target="../tags/tag56.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tags" Target="../tags/tag55.xml"/><Relationship Id="rId5" Type="http://schemas.openxmlformats.org/officeDocument/2006/relationships/tags" Target="../tags/tag54.xml"/><Relationship Id="rId4" Type="http://schemas.openxmlformats.org/officeDocument/2006/relationships/tags" Target="../tags/tag53.xml"/><Relationship Id="rId9"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8" Type="http://schemas.openxmlformats.org/officeDocument/2006/relationships/tags" Target="../tags/tag65.xml"/><Relationship Id="rId3" Type="http://schemas.openxmlformats.org/officeDocument/2006/relationships/tags" Target="../tags/tag60.xml"/><Relationship Id="rId7" Type="http://schemas.openxmlformats.org/officeDocument/2006/relationships/tags" Target="../tags/tag64.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9"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tags" Target="../tags/tag73.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 Id="rId9"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slideLayout" Target="../slideLayouts/slideLayout2.xml"/><Relationship Id="rId4" Type="http://schemas.openxmlformats.org/officeDocument/2006/relationships/tags" Target="../tags/tag7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9.xml"/><Relationship Id="rId1" Type="http://schemas.openxmlformats.org/officeDocument/2006/relationships/tags" Target="../tags/tag78.xml"/></Relationships>
</file>

<file path=ppt/slides/_rels/slide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Layout" Target="../slideLayouts/slideLayout2.xml"/><Relationship Id="rId4" Type="http://schemas.openxmlformats.org/officeDocument/2006/relationships/tags" Target="../tags/tag27.xml"/></Relationships>
</file>

<file path=ppt/slides/_rels/slide5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tags" Target="../tags/tag82.xml"/><Relationship Id="rId7" Type="http://schemas.openxmlformats.org/officeDocument/2006/relationships/diagramData" Target="../diagrams/data4.xml"/><Relationship Id="rId12" Type="http://schemas.openxmlformats.org/officeDocument/2006/relationships/image" Target="../media/image4.jp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slideLayout" Target="../slideLayouts/slideLayout7.xml"/><Relationship Id="rId11" Type="http://schemas.microsoft.com/office/2007/relationships/diagramDrawing" Target="../diagrams/drawing4.xml"/><Relationship Id="rId5" Type="http://schemas.openxmlformats.org/officeDocument/2006/relationships/tags" Target="../tags/tag84.xml"/><Relationship Id="rId10" Type="http://schemas.openxmlformats.org/officeDocument/2006/relationships/diagramColors" Target="../diagrams/colors4.xml"/><Relationship Id="rId4" Type="http://schemas.openxmlformats.org/officeDocument/2006/relationships/tags" Target="../tags/tag83.xml"/><Relationship Id="rId9" Type="http://schemas.openxmlformats.org/officeDocument/2006/relationships/diagramQuickStyle" Target="../diagrams/quickStyle4.xml"/></Relationships>
</file>

<file path=ppt/slides/_rels/slide51.xml.rels><?xml version="1.0" encoding="UTF-8" standalone="yes"?>
<Relationships xmlns="http://schemas.openxmlformats.org/package/2006/relationships"><Relationship Id="rId8" Type="http://schemas.openxmlformats.org/officeDocument/2006/relationships/tags" Target="../tags/tag92.xml"/><Relationship Id="rId3" Type="http://schemas.openxmlformats.org/officeDocument/2006/relationships/tags" Target="../tags/tag87.xml"/><Relationship Id="rId7" Type="http://schemas.openxmlformats.org/officeDocument/2006/relationships/tags" Target="../tags/tag91.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tags" Target="../tags/tag90.xml"/><Relationship Id="rId5" Type="http://schemas.openxmlformats.org/officeDocument/2006/relationships/tags" Target="../tags/tag89.xml"/><Relationship Id="rId4" Type="http://schemas.openxmlformats.org/officeDocument/2006/relationships/tags" Target="../tags/tag88.xml"/><Relationship Id="rId9"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slideLayout" Target="../slideLayouts/slideLayout2.xml"/><Relationship Id="rId5" Type="http://schemas.openxmlformats.org/officeDocument/2006/relationships/tags" Target="../tags/tag97.xml"/><Relationship Id="rId4" Type="http://schemas.openxmlformats.org/officeDocument/2006/relationships/tags" Target="../tags/tag96.xml"/></Relationships>
</file>

<file path=ppt/slides/_rels/slide53.xml.rels><?xml version="1.0" encoding="UTF-8" standalone="yes"?>
<Relationships xmlns="http://schemas.openxmlformats.org/package/2006/relationships"><Relationship Id="rId3" Type="http://schemas.openxmlformats.org/officeDocument/2006/relationships/tags" Target="../tags/tag100.xml"/><Relationship Id="rId2" Type="http://schemas.openxmlformats.org/officeDocument/2006/relationships/tags" Target="../tags/tag99.xml"/><Relationship Id="rId1" Type="http://schemas.openxmlformats.org/officeDocument/2006/relationships/tags" Target="../tags/tag98.xml"/><Relationship Id="rId5" Type="http://schemas.openxmlformats.org/officeDocument/2006/relationships/image" Target="../media/image15.png"/><Relationship Id="rId4"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slideLayout" Target="../slideLayouts/slideLayout2.xml"/><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s>
</file>

<file path=ppt/slides/_rels/slide55.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5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113.xml"/><Relationship Id="rId7"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9" Type="http://schemas.openxmlformats.org/officeDocument/2006/relationships/image" Target="../media/image17.gif"/></Relationships>
</file>

<file path=ppt/slides/_rels/slide57.xml.rels><?xml version="1.0" encoding="UTF-8" standalone="yes"?>
<Relationships xmlns="http://schemas.openxmlformats.org/package/2006/relationships"><Relationship Id="rId3" Type="http://schemas.openxmlformats.org/officeDocument/2006/relationships/tags" Target="../tags/tag119.xml"/><Relationship Id="rId7" Type="http://schemas.openxmlformats.org/officeDocument/2006/relationships/image" Target="../media/image18.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5" Type="http://schemas.openxmlformats.org/officeDocument/2006/relationships/tags" Target="../tags/tag121.xml"/><Relationship Id="rId4" Type="http://schemas.openxmlformats.org/officeDocument/2006/relationships/tags" Target="../tags/tag120.xml"/></Relationships>
</file>

<file path=ppt/slides/_rels/slide5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4.xml"/><Relationship Id="rId7" Type="http://schemas.openxmlformats.org/officeDocument/2006/relationships/tags" Target="../tags/tag128.xml"/><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tags" Target="../tags/tag127.xml"/><Relationship Id="rId5" Type="http://schemas.openxmlformats.org/officeDocument/2006/relationships/tags" Target="../tags/tag126.xml"/><Relationship Id="rId10" Type="http://schemas.openxmlformats.org/officeDocument/2006/relationships/image" Target="../media/image20.png"/><Relationship Id="rId4" Type="http://schemas.openxmlformats.org/officeDocument/2006/relationships/tags" Target="../tags/tag125.xml"/><Relationship Id="rId9"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6.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slideLayout" Target="../slideLayouts/slideLayout2.xml"/><Relationship Id="rId4" Type="http://schemas.openxmlformats.org/officeDocument/2006/relationships/tags" Target="../tags/tag31.xml"/></Relationships>
</file>

<file path=ppt/slides/_rels/slide60.xml.rels><?xml version="1.0" encoding="UTF-8" standalone="yes"?>
<Relationships xmlns="http://schemas.openxmlformats.org/package/2006/relationships"><Relationship Id="rId3" Type="http://schemas.openxmlformats.org/officeDocument/2006/relationships/tags" Target="../tags/tag133.xml"/><Relationship Id="rId7" Type="http://schemas.openxmlformats.org/officeDocument/2006/relationships/slideLayout" Target="../slideLayouts/slideLayout2.xml"/><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8.xml"/><Relationship Id="rId1" Type="http://schemas.openxmlformats.org/officeDocument/2006/relationships/tags" Target="../tags/tag137.xml"/></Relationships>
</file>

<file path=ppt/slides/_rels/slide7.xml.rels><?xml version="1.0" encoding="UTF-8" standalone="yes"?>
<Relationships xmlns="http://schemas.openxmlformats.org/package/2006/relationships"><Relationship Id="rId8" Type="http://schemas.openxmlformats.org/officeDocument/2006/relationships/tags" Target="../tags/tag39.xml"/><Relationship Id="rId3" Type="http://schemas.openxmlformats.org/officeDocument/2006/relationships/tags" Target="../tags/tag34.xml"/><Relationship Id="rId7" Type="http://schemas.openxmlformats.org/officeDocument/2006/relationships/tags" Target="../tags/tag38.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slideLayout" Target="../slideLayouts/slideLayout2.xml"/><Relationship Id="rId4" Type="http://schemas.openxmlformats.org/officeDocument/2006/relationships/tags" Target="../tags/tag4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C35A48-A3F6-4D0C-A75C-FC326C79887D}"/>
              </a:ext>
            </a:extLst>
          </p:cNvPr>
          <p:cNvSpPr/>
          <p:nvPr>
            <p:custDataLst>
              <p:tags r:id="rId1"/>
            </p:custDataLst>
          </p:nvPr>
        </p:nvSpPr>
        <p:spPr>
          <a:xfrm>
            <a:off x="0" y="2807208"/>
            <a:ext cx="12192000" cy="4050792"/>
          </a:xfrm>
          <a:prstGeom prst="rect">
            <a:avLst/>
          </a:prstGeom>
          <a:gradFill>
            <a:gsLst>
              <a:gs pos="0">
                <a:schemeClr val="bg1">
                  <a:alpha val="0"/>
                </a:schemeClr>
              </a:gs>
              <a:gs pos="10633">
                <a:schemeClr val="bg1">
                  <a:alpha val="30000"/>
                </a:schemeClr>
              </a:gs>
              <a:gs pos="66000">
                <a:srgbClr val="800000">
                  <a:alpha val="50000"/>
                </a:srgbClr>
              </a:gs>
              <a:gs pos="85000">
                <a:srgbClr val="41071E">
                  <a:alpha val="76000"/>
                </a:srgbClr>
              </a:gs>
              <a:gs pos="100000">
                <a:srgbClr val="41071E">
                  <a:alpha val="81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Footer Placeholder 1">
            <a:extLst>
              <a:ext uri="{FF2B5EF4-FFF2-40B4-BE49-F238E27FC236}">
                <a16:creationId xmlns:a16="http://schemas.microsoft.com/office/drawing/2014/main" id="{75CD9CFB-1443-42A1-B095-80CA94CAC999}"/>
              </a:ext>
            </a:extLst>
          </p:cNvPr>
          <p:cNvSpPr>
            <a:spLocks noGrp="1"/>
          </p:cNvSpPr>
          <p:nvPr>
            <p:ph type="ftr" sz="quarter" idx="11"/>
            <p:custDataLst>
              <p:tags r:id="rId2"/>
            </p:custDataLst>
          </p:nvPr>
        </p:nvSpPr>
        <p:spPr/>
        <p:txBody>
          <a:bodyPr/>
          <a:lstStyle/>
          <a:p>
            <a:r>
              <a:rPr lang="fr-CA" dirty="0"/>
              <a:t>RNPSL du SESJ 2018</a:t>
            </a:r>
          </a:p>
        </p:txBody>
      </p:sp>
      <p:sp>
        <p:nvSpPr>
          <p:cNvPr id="3" name="TextBox 2">
            <a:extLst>
              <a:ext uri="{FF2B5EF4-FFF2-40B4-BE49-F238E27FC236}">
                <a16:creationId xmlns:a16="http://schemas.microsoft.com/office/drawing/2014/main" id="{878E62B7-23DF-43D5-BB79-311DCE4749AD}"/>
              </a:ext>
            </a:extLst>
          </p:cNvPr>
          <p:cNvSpPr txBox="1"/>
          <p:nvPr>
            <p:custDataLst>
              <p:tags r:id="rId3"/>
            </p:custDataLst>
          </p:nvPr>
        </p:nvSpPr>
        <p:spPr>
          <a:xfrm>
            <a:off x="1137317" y="187686"/>
            <a:ext cx="9917366" cy="707886"/>
          </a:xfrm>
          <a:prstGeom prst="rect">
            <a:avLst/>
          </a:prstGeom>
          <a:noFill/>
        </p:spPr>
        <p:txBody>
          <a:bodyPr wrap="square" rtlCol="0">
            <a:spAutoFit/>
          </a:bodyPr>
          <a:lstStyle/>
          <a:p>
            <a:pPr algn="ctr"/>
            <a:r>
              <a:rPr lang="fr-CA" sz="4000" spc="-100" dirty="0">
                <a:effectLst>
                  <a:outerShdw blurRad="38100" dist="38100" dir="2700000" algn="tl">
                    <a:srgbClr val="000000">
                      <a:alpha val="43137"/>
                    </a:srgbClr>
                  </a:outerShdw>
                </a:effectLst>
                <a:latin typeface="Franklin Gothic Medium Cond" panose="020B0606030402020204" pitchFamily="34" charset="0"/>
              </a:rPr>
              <a:t>Syndicat des employé-e-s de la Sécurité et de la Justice</a:t>
            </a:r>
          </a:p>
        </p:txBody>
      </p:sp>
      <p:sp>
        <p:nvSpPr>
          <p:cNvPr id="4" name="TextBox 3">
            <a:extLst>
              <a:ext uri="{FF2B5EF4-FFF2-40B4-BE49-F238E27FC236}">
                <a16:creationId xmlns:a16="http://schemas.microsoft.com/office/drawing/2014/main" id="{667E947C-6A46-43C7-B96E-2534347B0BC8}"/>
              </a:ext>
            </a:extLst>
          </p:cNvPr>
          <p:cNvSpPr txBox="1"/>
          <p:nvPr>
            <p:custDataLst>
              <p:tags r:id="rId4"/>
            </p:custDataLst>
          </p:nvPr>
        </p:nvSpPr>
        <p:spPr>
          <a:xfrm>
            <a:off x="262890" y="1251783"/>
            <a:ext cx="11681460" cy="2123658"/>
          </a:xfrm>
          <a:prstGeom prst="rect">
            <a:avLst/>
          </a:prstGeom>
          <a:noFill/>
        </p:spPr>
        <p:txBody>
          <a:bodyPr wrap="square" rtlCol="0">
            <a:spAutoFit/>
          </a:bodyPr>
          <a:lstStyle/>
          <a:p>
            <a:pPr algn="ctr"/>
            <a:r>
              <a:rPr lang="fr-CA" sz="6600" b="1" dirty="0">
                <a:ln w="6600">
                  <a:solidFill>
                    <a:schemeClr val="bg1"/>
                  </a:solidFill>
                  <a:prstDash val="solid"/>
                </a:ln>
                <a:effectLst>
                  <a:outerShdw dist="38100" dir="2700000" algn="tl" rotWithShape="0">
                    <a:srgbClr val="800000"/>
                  </a:outerShdw>
                </a:effectLst>
                <a:latin typeface="Franklin Gothic Medium Cond" panose="020B0606030402020204" pitchFamily="34" charset="0"/>
              </a:rPr>
              <a:t>RÉUNION NATIONALE DES PRÉSIDENT-E-S DE SECTION LOCALE</a:t>
            </a:r>
          </a:p>
        </p:txBody>
      </p:sp>
      <p:sp>
        <p:nvSpPr>
          <p:cNvPr id="5" name="TextBox 4">
            <a:extLst>
              <a:ext uri="{FF2B5EF4-FFF2-40B4-BE49-F238E27FC236}">
                <a16:creationId xmlns:a16="http://schemas.microsoft.com/office/drawing/2014/main" id="{D20EE0FD-1508-4E94-ACC4-A576A9BB4301}"/>
              </a:ext>
            </a:extLst>
          </p:cNvPr>
          <p:cNvSpPr txBox="1"/>
          <p:nvPr>
            <p:custDataLst>
              <p:tags r:id="rId5"/>
            </p:custDataLst>
          </p:nvPr>
        </p:nvSpPr>
        <p:spPr>
          <a:xfrm>
            <a:off x="4296119" y="3306207"/>
            <a:ext cx="3901440" cy="2215991"/>
          </a:xfrm>
          <a:prstGeom prst="rect">
            <a:avLst/>
          </a:prstGeom>
          <a:noFill/>
        </p:spPr>
        <p:txBody>
          <a:bodyPr wrap="square" rtlCol="0">
            <a:spAutoFit/>
          </a:bodyPr>
          <a:lstStyle/>
          <a:p>
            <a:r>
              <a:rPr lang="fr-CA" sz="13800" b="1">
                <a:ln w="9525">
                  <a:solidFill>
                    <a:srgbClr val="800000"/>
                  </a:solidFill>
                  <a:prstDash val="solid"/>
                </a:ln>
                <a:solidFill>
                  <a:schemeClr val="bg1"/>
                </a:solidFill>
                <a:effectLst>
                  <a:outerShdw blurRad="12700" dist="38100" dir="2700000" algn="tl" rotWithShape="0">
                    <a:schemeClr val="bg1">
                      <a:lumMod val="50000"/>
                    </a:schemeClr>
                  </a:outerShdw>
                </a:effectLst>
                <a:latin typeface="Franklin Gothic Medium Cond" panose="020B0606030402020204" pitchFamily="34" charset="0"/>
              </a:rPr>
              <a:t>2018</a:t>
            </a:r>
            <a:endParaRPr lang="fr-CA" sz="13800">
              <a:ln w="9525">
                <a:solidFill>
                  <a:srgbClr val="800000"/>
                </a:solidFill>
                <a:prstDash val="solid"/>
              </a:ln>
              <a:solidFill>
                <a:schemeClr val="bg1"/>
              </a:solidFill>
              <a:latin typeface="Franklin Gothic Medium Cond" panose="020B0606030402020204" pitchFamily="34" charset="0"/>
            </a:endParaRPr>
          </a:p>
        </p:txBody>
      </p:sp>
      <p:sp>
        <p:nvSpPr>
          <p:cNvPr id="6" name="TextBox 5">
            <a:extLst>
              <a:ext uri="{FF2B5EF4-FFF2-40B4-BE49-F238E27FC236}">
                <a16:creationId xmlns:a16="http://schemas.microsoft.com/office/drawing/2014/main" id="{7EF8874C-E652-46AB-9A70-2A7CF09A0E2D}"/>
              </a:ext>
            </a:extLst>
          </p:cNvPr>
          <p:cNvSpPr txBox="1"/>
          <p:nvPr>
            <p:custDataLst>
              <p:tags r:id="rId6"/>
            </p:custDataLst>
          </p:nvPr>
        </p:nvSpPr>
        <p:spPr>
          <a:xfrm>
            <a:off x="2013167" y="5954137"/>
            <a:ext cx="8467344" cy="584775"/>
          </a:xfrm>
          <a:prstGeom prst="rect">
            <a:avLst/>
          </a:prstGeom>
          <a:noFill/>
        </p:spPr>
        <p:txBody>
          <a:bodyPr wrap="square" rtlCol="0">
            <a:spAutoFit/>
          </a:bodyPr>
          <a:lstStyle/>
          <a:p>
            <a:pPr algn="ctr"/>
            <a:r>
              <a:rPr lang="fr-CA" sz="3200" dirty="0">
                <a:solidFill>
                  <a:schemeClr val="bg1"/>
                </a:solidFill>
                <a:effectLst>
                  <a:outerShdw blurRad="38100" dist="38100" dir="2700000" algn="tl">
                    <a:srgbClr val="000000">
                      <a:alpha val="43137"/>
                    </a:srgbClr>
                  </a:outerShdw>
                </a:effectLst>
                <a:latin typeface="Franklin Gothic Medium Cond" panose="020B0606030402020204" pitchFamily="34" charset="0"/>
              </a:rPr>
              <a:t>Les 29 et 30 mai		Gatineau, QC</a:t>
            </a:r>
          </a:p>
        </p:txBody>
      </p:sp>
      <p:cxnSp>
        <p:nvCxnSpPr>
          <p:cNvPr id="9" name="Straight Connector 8">
            <a:extLst>
              <a:ext uri="{FF2B5EF4-FFF2-40B4-BE49-F238E27FC236}">
                <a16:creationId xmlns:a16="http://schemas.microsoft.com/office/drawing/2014/main" id="{475DE6C0-DB85-43A5-B88F-E52ACE2380A1}"/>
              </a:ext>
            </a:extLst>
          </p:cNvPr>
          <p:cNvCxnSpPr/>
          <p:nvPr>
            <p:custDataLst>
              <p:tags r:id="rId7"/>
            </p:custDataLst>
          </p:nvPr>
        </p:nvCxnSpPr>
        <p:spPr>
          <a:xfrm flipH="1">
            <a:off x="1421176" y="4032173"/>
            <a:ext cx="2522863" cy="0"/>
          </a:xfrm>
          <a:prstGeom prst="line">
            <a:avLst/>
          </a:prstGeom>
          <a:ln w="76200">
            <a:solidFill>
              <a:srgbClr val="830F3E"/>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6EFA3F8-9D57-42AD-A590-DF260EA211CD}"/>
              </a:ext>
            </a:extLst>
          </p:cNvPr>
          <p:cNvCxnSpPr/>
          <p:nvPr>
            <p:custDataLst>
              <p:tags r:id="rId8"/>
            </p:custDataLst>
          </p:nvPr>
        </p:nvCxnSpPr>
        <p:spPr>
          <a:xfrm flipH="1">
            <a:off x="8281195" y="4032173"/>
            <a:ext cx="2522863" cy="0"/>
          </a:xfrm>
          <a:prstGeom prst="line">
            <a:avLst/>
          </a:prstGeom>
          <a:ln w="76200">
            <a:solidFill>
              <a:srgbClr val="830F3E"/>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28F8ECA-1B8A-47A2-9EC0-D6F013F5403E}"/>
              </a:ext>
            </a:extLst>
          </p:cNvPr>
          <p:cNvCxnSpPr/>
          <p:nvPr>
            <p:custDataLst>
              <p:tags r:id="rId9"/>
            </p:custDataLst>
          </p:nvPr>
        </p:nvCxnSpPr>
        <p:spPr>
          <a:xfrm flipH="1">
            <a:off x="1421175" y="4162539"/>
            <a:ext cx="2522863" cy="0"/>
          </a:xfrm>
          <a:prstGeom prst="line">
            <a:avLst/>
          </a:prstGeom>
          <a:ln w="19050">
            <a:solidFill>
              <a:srgbClr val="830F3E"/>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F020618-F3AE-4BFE-9835-714047585B55}"/>
              </a:ext>
            </a:extLst>
          </p:cNvPr>
          <p:cNvCxnSpPr/>
          <p:nvPr>
            <p:custDataLst>
              <p:tags r:id="rId10"/>
            </p:custDataLst>
          </p:nvPr>
        </p:nvCxnSpPr>
        <p:spPr>
          <a:xfrm flipH="1">
            <a:off x="8281195" y="4162539"/>
            <a:ext cx="2522863" cy="0"/>
          </a:xfrm>
          <a:prstGeom prst="line">
            <a:avLst/>
          </a:prstGeom>
          <a:ln w="19050">
            <a:solidFill>
              <a:srgbClr val="830F3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3569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6383-4C7A-4C09-ACFF-A2BABA37EB24}"/>
              </a:ext>
            </a:extLst>
          </p:cNvPr>
          <p:cNvSpPr>
            <a:spLocks noGrp="1"/>
          </p:cNvSpPr>
          <p:nvPr>
            <p:ph type="ctrTitle"/>
          </p:nvPr>
        </p:nvSpPr>
        <p:spPr/>
        <p:txBody>
          <a:bodyPr/>
          <a:lstStyle/>
          <a:p>
            <a:r>
              <a:rPr lang="en" dirty="0"/>
              <a:t>Griefs</a:t>
            </a:r>
            <a:endParaRPr lang="en-US"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726ADA73-EF84-4827-810B-07CF215037F8}"/>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2021166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4343-C453-4D4E-8C53-2958A74D9D13}"/>
              </a:ext>
            </a:extLst>
          </p:cNvPr>
          <p:cNvSpPr>
            <a:spLocks noGrp="1"/>
          </p:cNvSpPr>
          <p:nvPr>
            <p:ph type="title"/>
          </p:nvPr>
        </p:nvSpPr>
        <p:spPr/>
        <p:txBody>
          <a:bodyPr/>
          <a:lstStyle/>
          <a:p>
            <a:r>
              <a:rPr lang="en-US" b="1" dirty="0" err="1"/>
              <a:t>Gestion</a:t>
            </a:r>
            <a:r>
              <a:rPr lang="en-US" b="1" dirty="0"/>
              <a:t> de </a:t>
            </a:r>
            <a:r>
              <a:rPr lang="en-US" b="1" dirty="0" err="1"/>
              <a:t>l’information</a:t>
            </a:r>
            <a:r>
              <a:rPr lang="en-US" b="1" dirty="0"/>
              <a:t> </a:t>
            </a:r>
            <a:r>
              <a:rPr lang="en" b="1" dirty="0"/>
              <a:t>- Griefs</a:t>
            </a:r>
            <a:endParaRPr lang="en-US" b="1" dirty="0"/>
          </a:p>
        </p:txBody>
      </p:sp>
      <p:sp>
        <p:nvSpPr>
          <p:cNvPr id="3" name="Content Placeholder 2">
            <a:extLst>
              <a:ext uri="{FF2B5EF4-FFF2-40B4-BE49-F238E27FC236}">
                <a16:creationId xmlns:a16="http://schemas.microsoft.com/office/drawing/2014/main" id="{FD5DB4AE-5D0A-4641-BBA1-4791B40FD61C}"/>
              </a:ext>
            </a:extLst>
          </p:cNvPr>
          <p:cNvSpPr>
            <a:spLocks noGrp="1"/>
          </p:cNvSpPr>
          <p:nvPr>
            <p:ph idx="1"/>
          </p:nvPr>
        </p:nvSpPr>
        <p:spPr/>
        <p:txBody>
          <a:bodyPr>
            <a:normAutofit fontScale="92500" lnSpcReduction="10000"/>
          </a:bodyPr>
          <a:lstStyle/>
          <a:p>
            <a:r>
              <a:rPr lang="fr-FR" sz="2600" dirty="0"/>
              <a:t>Rôle de la gestion d’information dans le processus des griefs</a:t>
            </a:r>
          </a:p>
          <a:p>
            <a:endParaRPr lang="en-US" sz="2600" dirty="0"/>
          </a:p>
          <a:p>
            <a:pPr>
              <a:spcBef>
                <a:spcPts val="600"/>
              </a:spcBef>
            </a:pPr>
            <a:r>
              <a:rPr lang="fr-FR" sz="2600" dirty="0"/>
              <a:t>Boîte de réceptions des griefs</a:t>
            </a:r>
            <a:endParaRPr lang="en-US" sz="2600" dirty="0">
              <a:sym typeface="Sniglet"/>
            </a:endParaRPr>
          </a:p>
          <a:p>
            <a:pPr>
              <a:spcBef>
                <a:spcPts val="600"/>
              </a:spcBef>
            </a:pPr>
            <a:r>
              <a:rPr lang="en-US" sz="1800" dirty="0">
                <a:sym typeface="Sniglet"/>
              </a:rPr>
              <a:t>	</a:t>
            </a:r>
            <a:r>
              <a:rPr lang="en-US" sz="1800" dirty="0">
                <a:hlinkClick r:id="rId3"/>
              </a:rPr>
              <a:t>USJEgrievance_griefSESJ@psac-afpc.com</a:t>
            </a:r>
            <a:endParaRPr lang="en-US" sz="1800" dirty="0"/>
          </a:p>
          <a:p>
            <a:pPr>
              <a:spcBef>
                <a:spcPts val="600"/>
              </a:spcBef>
            </a:pPr>
            <a:endParaRPr lang="en-US" sz="1800" dirty="0"/>
          </a:p>
          <a:p>
            <a:pPr>
              <a:spcBef>
                <a:spcPts val="600"/>
              </a:spcBef>
            </a:pPr>
            <a:r>
              <a:rPr lang="fr-FR" sz="2600" dirty="0"/>
              <a:t>Notification d’un grief aux troisième palier</a:t>
            </a:r>
          </a:p>
          <a:p>
            <a:pPr marL="0" indent="0">
              <a:spcBef>
                <a:spcPts val="600"/>
              </a:spcBef>
              <a:buNone/>
            </a:pPr>
            <a:endParaRPr lang="en-US" dirty="0">
              <a:ea typeface="Sniglet"/>
              <a:cs typeface="Sniglet"/>
              <a:sym typeface="Sniglet"/>
            </a:endParaRPr>
          </a:p>
          <a:p>
            <a:pPr>
              <a:spcBef>
                <a:spcPts val="600"/>
              </a:spcBef>
            </a:pPr>
            <a:r>
              <a:rPr lang="en-US" sz="2600" dirty="0" err="1">
                <a:ea typeface="Sniglet"/>
                <a:cs typeface="Sniglet"/>
                <a:sym typeface="Sniglet"/>
              </a:rPr>
              <a:t>Demandes</a:t>
            </a:r>
            <a:r>
              <a:rPr lang="en-US" sz="2600" dirty="0">
                <a:ea typeface="Sniglet"/>
                <a:cs typeface="Sniglet"/>
                <a:sym typeface="Sniglet"/>
              </a:rPr>
              <a:t> de dossier </a:t>
            </a:r>
          </a:p>
          <a:p>
            <a:pPr marL="0" indent="0">
              <a:spcBef>
                <a:spcPts val="600"/>
              </a:spcBef>
              <a:buNone/>
            </a:pPr>
            <a:r>
              <a:rPr lang="en-US" dirty="0">
                <a:ea typeface="Sniglet"/>
                <a:cs typeface="Sniglet"/>
                <a:sym typeface="Sniglet"/>
              </a:rPr>
              <a:t>	</a:t>
            </a:r>
            <a:r>
              <a:rPr lang="en-US" sz="1900" dirty="0">
                <a:ea typeface="Sniglet"/>
                <a:cs typeface="Sniglet"/>
                <a:sym typeface="Sniglet"/>
              </a:rPr>
              <a:t>- Description de travail</a:t>
            </a:r>
          </a:p>
          <a:p>
            <a:pPr marL="0" lvl="3" indent="0">
              <a:spcBef>
                <a:spcPts val="600"/>
              </a:spcBef>
              <a:buNone/>
            </a:pPr>
            <a:r>
              <a:rPr lang="en-US" sz="1900" dirty="0">
                <a:ea typeface="Sniglet"/>
                <a:cs typeface="Sniglet"/>
                <a:sym typeface="Sniglet"/>
              </a:rPr>
              <a:t>	- </a:t>
            </a:r>
            <a:r>
              <a:rPr lang="en-US" sz="1900" dirty="0" err="1">
                <a:ea typeface="Sniglet"/>
                <a:cs typeface="Sniglet"/>
                <a:sym typeface="Sniglet"/>
              </a:rPr>
              <a:t>Autres</a:t>
            </a:r>
            <a:r>
              <a:rPr lang="en-US" sz="1900" dirty="0">
                <a:ea typeface="Sniglet"/>
                <a:cs typeface="Sniglet"/>
                <a:sym typeface="Sniglet"/>
              </a:rPr>
              <a:t> dossier</a:t>
            </a:r>
          </a:p>
          <a:p>
            <a:pPr marL="285750" lvl="3" indent="-285750">
              <a:spcBef>
                <a:spcPts val="600"/>
              </a:spcBef>
            </a:pPr>
            <a:endParaRPr lang="en-US" dirty="0">
              <a:ea typeface="Sniglet"/>
              <a:cs typeface="Sniglet"/>
              <a:sym typeface="Sniglet"/>
            </a:endParaRPr>
          </a:p>
          <a:p>
            <a:pPr>
              <a:spcBef>
                <a:spcPts val="600"/>
              </a:spcBef>
            </a:pPr>
            <a:r>
              <a:rPr lang="en-US" sz="2600" dirty="0">
                <a:ea typeface="Sniglet"/>
                <a:cs typeface="Sniglet"/>
                <a:sym typeface="Sniglet"/>
              </a:rPr>
              <a:t>Dossiers/</a:t>
            </a:r>
            <a:r>
              <a:rPr lang="en-US" sz="2600" dirty="0" err="1">
                <a:ea typeface="Sniglet"/>
                <a:cs typeface="Sniglet"/>
                <a:sym typeface="Sniglet"/>
              </a:rPr>
              <a:t>formulaires</a:t>
            </a:r>
            <a:r>
              <a:rPr lang="en-US" sz="2600" dirty="0">
                <a:ea typeface="Sniglet"/>
                <a:cs typeface="Sniglet"/>
                <a:sym typeface="Sniglet"/>
              </a:rPr>
              <a:t> </a:t>
            </a:r>
            <a:r>
              <a:rPr lang="en-US" sz="2600" dirty="0" err="1">
                <a:ea typeface="Sniglet"/>
                <a:cs typeface="Sniglet"/>
                <a:sym typeface="Sniglet"/>
              </a:rPr>
              <a:t>complets</a:t>
            </a:r>
            <a:endParaRPr lang="en-US" sz="2600" dirty="0">
              <a:ea typeface="Sniglet"/>
              <a:cs typeface="Sniglet"/>
              <a:sym typeface="Sniglet"/>
            </a:endParaRPr>
          </a:p>
          <a:p>
            <a:pPr marL="514350" indent="-514350">
              <a:buFont typeface="+mj-lt"/>
              <a:buAutoNum type="arabicPeriod"/>
            </a:pPr>
            <a:endParaRPr lang="en-US" dirty="0">
              <a:latin typeface="Sniglet"/>
              <a:ea typeface="Sniglet"/>
              <a:cs typeface="Sniglet"/>
              <a:sym typeface="Sniglet"/>
            </a:endParaRPr>
          </a:p>
        </p:txBody>
      </p:sp>
      <p:sp>
        <p:nvSpPr>
          <p:cNvPr id="4" name="Footer Placeholder 3">
            <a:extLst>
              <a:ext uri="{FF2B5EF4-FFF2-40B4-BE49-F238E27FC236}">
                <a16:creationId xmlns:a16="http://schemas.microsoft.com/office/drawing/2014/main" id="{399F711F-F2DE-4E2A-9AB0-71F480F0AD22}"/>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1136729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lstStyle/>
          <a:p>
            <a:r>
              <a:rPr lang="fr-FR" b="1" dirty="0">
                <a:latin typeface="Franklin Gothic Book" panose="020B0503020102020204" pitchFamily="34" charset="0"/>
              </a:rPr>
              <a:t>Rôle de la gestion d’information dans le processus des griefs</a:t>
            </a: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3948293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r>
              <a:rPr lang="fr-FR" sz="3200" b="1" dirty="0">
                <a:latin typeface="Franklin Gothic Book" panose="020B0503020102020204" pitchFamily="34" charset="0"/>
              </a:rPr>
              <a:t>Rôle dans le processus des griefs</a:t>
            </a:r>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fontScale="92500" lnSpcReduction="10000"/>
          </a:bodyPr>
          <a:lstStyle/>
          <a:p>
            <a:endParaRPr lang="en-US" dirty="0">
              <a:latin typeface="Sniglet"/>
              <a:ea typeface="Sniglet"/>
              <a:cs typeface="Sniglet"/>
              <a:sym typeface="Sniglet"/>
            </a:endParaRPr>
          </a:p>
          <a:p>
            <a:pPr lvl="0"/>
            <a:r>
              <a:rPr lang="fr-FR" dirty="0"/>
              <a:t>Responsable de l’administration de tous les nouveaux griefs au troisième palier de la processus des griefs (exception faite des griefs de classification).</a:t>
            </a:r>
          </a:p>
          <a:p>
            <a:pPr marL="0" lvl="0" indent="0">
              <a:buNone/>
            </a:pPr>
            <a:endParaRPr lang="en-US" dirty="0">
              <a:ea typeface="Sniglet"/>
              <a:cs typeface="Sniglet"/>
              <a:sym typeface="Sniglet"/>
            </a:endParaRPr>
          </a:p>
          <a:p>
            <a:pPr lvl="0"/>
            <a:r>
              <a:rPr lang="fr-FR" dirty="0"/>
              <a:t>On nous avise des griefs qui se rendent au troisième palier et nous en assurons le suivi</a:t>
            </a:r>
            <a:endParaRPr lang="en-US" dirty="0"/>
          </a:p>
          <a:p>
            <a:endParaRPr lang="en-US" dirty="0">
              <a:ea typeface="Sniglet"/>
              <a:cs typeface="Sniglet"/>
              <a:sym typeface="Sniglet"/>
            </a:endParaRPr>
          </a:p>
          <a:p>
            <a:pPr lvl="0"/>
            <a:r>
              <a:rPr lang="fr-FR" dirty="0"/>
              <a:t>Une fois qu’ils sont entré dans </a:t>
            </a:r>
            <a:r>
              <a:rPr lang="fr-FR" dirty="0" err="1"/>
              <a:t>UnionWare</a:t>
            </a:r>
            <a:r>
              <a:rPr lang="fr-FR" dirty="0"/>
              <a:t> et que les documents initiaux ont été reçus, les dossiers sont attribués à </a:t>
            </a:r>
            <a:r>
              <a:rPr lang="fr-FR" dirty="0" err="1"/>
              <a:t>un-e</a:t>
            </a:r>
            <a:r>
              <a:rPr lang="fr-FR" dirty="0"/>
              <a:t> </a:t>
            </a:r>
            <a:r>
              <a:rPr lang="fr-FR" dirty="0" err="1"/>
              <a:t>agent-e</a:t>
            </a:r>
            <a:r>
              <a:rPr lang="fr-FR" dirty="0"/>
              <a:t> de relations de travail (ART) en fonction de son portefeuille</a:t>
            </a: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1920084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lstStyle/>
          <a:p>
            <a:r>
              <a:rPr lang="fr-FR" b="1" dirty="0">
                <a:solidFill>
                  <a:srgbClr val="830F3E"/>
                </a:solidFill>
                <a:latin typeface="Franklin Gothic Book" panose="020B0503020102020204" pitchFamily="34" charset="0"/>
              </a:rPr>
              <a:t>Boîte de réceptions des griefs</a:t>
            </a: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4261346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r>
              <a:rPr lang="fr-FR" sz="3200" b="1" dirty="0">
                <a:latin typeface="Franklin Gothic Book" panose="020B0503020102020204" pitchFamily="34" charset="0"/>
              </a:rPr>
              <a:t>Boîte de réceptions des griefs</a:t>
            </a:r>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fontScale="92500"/>
          </a:bodyPr>
          <a:lstStyle/>
          <a:p>
            <a:endParaRPr lang="en-US" dirty="0">
              <a:ea typeface="Sniglet"/>
              <a:cs typeface="Sniglet"/>
              <a:sym typeface="Sniglet"/>
            </a:endParaRPr>
          </a:p>
          <a:p>
            <a:r>
              <a:rPr lang="fr-FR" dirty="0">
                <a:ea typeface="Sniglet"/>
                <a:cs typeface="Sniglet"/>
                <a:sym typeface="Sniglet"/>
              </a:rPr>
              <a:t>Nous avons une boîte de réception pour les griefs : </a:t>
            </a:r>
            <a:r>
              <a:rPr lang="en-US" dirty="0">
                <a:solidFill>
                  <a:srgbClr val="00B0F0"/>
                </a:solidFill>
              </a:rPr>
              <a:t>	</a:t>
            </a:r>
            <a:r>
              <a:rPr lang="en-US" dirty="0">
                <a:solidFill>
                  <a:srgbClr val="00B0F0"/>
                </a:solidFill>
                <a:hlinkClick r:id="rId3"/>
              </a:rPr>
              <a:t>USJEgrievance_griefSESJ@psac-afpc.com</a:t>
            </a:r>
            <a:endParaRPr lang="en-US" dirty="0">
              <a:solidFill>
                <a:srgbClr val="00B0F0"/>
              </a:solidFill>
            </a:endParaRPr>
          </a:p>
          <a:p>
            <a:endParaRPr lang="en-US" dirty="0">
              <a:ea typeface="Sniglet"/>
              <a:cs typeface="Sniglet"/>
              <a:sym typeface="Sniglet"/>
            </a:endParaRPr>
          </a:p>
          <a:p>
            <a:r>
              <a:rPr lang="fr-FR" dirty="0"/>
              <a:t>Comme le SESJ est un bureau sans papier, les griefs doivent être transmis au Bureau national à l’aide de la boîte de réception des griefs.</a:t>
            </a:r>
          </a:p>
          <a:p>
            <a:pPr marL="0" indent="0">
              <a:buNone/>
            </a:pPr>
            <a:endParaRPr lang="en-US" dirty="0">
              <a:ea typeface="Sniglet"/>
              <a:cs typeface="Sniglet"/>
              <a:sym typeface="Sniglet"/>
            </a:endParaRPr>
          </a:p>
          <a:p>
            <a:pPr lvl="0"/>
            <a:r>
              <a:rPr lang="fr-FR" dirty="0"/>
              <a:t>Les VPR doivent acheminer les dossiers de grief au Bureau national</a:t>
            </a:r>
            <a:br>
              <a:rPr lang="en-US" dirty="0">
                <a:latin typeface="Sniglet"/>
                <a:ea typeface="Sniglet"/>
                <a:cs typeface="Sniglet"/>
                <a:sym typeface="Sniglet"/>
              </a:rPr>
            </a:b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21937148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lstStyle/>
          <a:p>
            <a:pPr lvl="0"/>
            <a:r>
              <a:rPr lang="fr-FR" dirty="0"/>
              <a:t>Le processus au qu’elle le Bureau national du SESJ est aviser d’un grief aux troisième palier</a:t>
            </a:r>
            <a:endParaRPr lang="en-US" b="1" dirty="0">
              <a:latin typeface="Franklin Gothic Book" panose="020B0503020102020204" pitchFamily="34" charset="0"/>
            </a:endParaRPr>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36146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pPr lvl="0"/>
            <a:r>
              <a:rPr lang="fr-FR" sz="2800" dirty="0"/>
              <a:t>Notification d’un grief aux troisième palier</a:t>
            </a:r>
            <a:endParaRPr lang="en-US" sz="2800" dirty="0"/>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a:bodyPr>
          <a:lstStyle/>
          <a:p>
            <a:endParaRPr lang="en-US" dirty="0">
              <a:ea typeface="Sniglet"/>
              <a:cs typeface="Sniglet"/>
              <a:sym typeface="Sniglet"/>
            </a:endParaRPr>
          </a:p>
          <a:p>
            <a:pPr lvl="0"/>
            <a:r>
              <a:rPr lang="fr-FR" dirty="0"/>
              <a:t>Le ou la VPR achemine le grief à la boîte de réception des griefs.</a:t>
            </a:r>
          </a:p>
          <a:p>
            <a:pPr marL="0" lvl="0" indent="0">
              <a:buNone/>
            </a:pPr>
            <a:r>
              <a:rPr lang="en-US" dirty="0">
                <a:ea typeface="Sniglet"/>
                <a:cs typeface="Sniglet"/>
                <a:sym typeface="Sniglet"/>
              </a:rPr>
              <a:t>	</a:t>
            </a:r>
            <a:r>
              <a:rPr lang="en-US" dirty="0"/>
              <a:t> </a:t>
            </a:r>
          </a:p>
          <a:p>
            <a:pPr lvl="0"/>
            <a:r>
              <a:rPr lang="fr-FR" dirty="0"/>
              <a:t>Le ministère communique avec l’ART pour prévoir une audience de dernier palier.</a:t>
            </a:r>
            <a:br>
              <a:rPr lang="en-US" dirty="0">
                <a:sym typeface="Sniglet"/>
              </a:rPr>
            </a:br>
            <a:endParaRPr lang="en-US" dirty="0">
              <a:sym typeface="Sniglet"/>
            </a:endParaRPr>
          </a:p>
          <a:p>
            <a:r>
              <a:rPr lang="fr-FR" dirty="0"/>
              <a:t>Le ministère (SCC) nous fait parvenir un accusé de réception.</a:t>
            </a:r>
            <a:br>
              <a:rPr lang="en-US" dirty="0">
                <a:ea typeface="Sniglet"/>
                <a:cs typeface="Sniglet"/>
                <a:sym typeface="Sniglet"/>
              </a:rPr>
            </a:b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5498080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FR" b="1" dirty="0">
                <a:latin typeface="Franklin Gothic Book" panose="020B0503020102020204" pitchFamily="34" charset="0"/>
              </a:rPr>
              <a:t>Demandes de dossier - description de travail </a:t>
            </a:r>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31577410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USJE NLPM 2018</a:t>
            </a:r>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0982" y="0"/>
            <a:ext cx="7910035" cy="6858000"/>
          </a:xfrm>
          <a:prstGeom prst="rect">
            <a:avLst/>
          </a:prstGeom>
        </p:spPr>
      </p:pic>
    </p:spTree>
    <p:extLst>
      <p:ext uri="{BB962C8B-B14F-4D97-AF65-F5344CB8AC3E}">
        <p14:creationId xmlns:p14="http://schemas.microsoft.com/office/powerpoint/2010/main" val="205642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Elbow 8">
            <a:extLst>
              <a:ext uri="{FF2B5EF4-FFF2-40B4-BE49-F238E27FC236}">
                <a16:creationId xmlns:a16="http://schemas.microsoft.com/office/drawing/2014/main" id="{81E5290B-E186-4F4C-9BB6-A1EAE7964C4D}"/>
              </a:ext>
            </a:extLst>
          </p:cNvPr>
          <p:cNvCxnSpPr>
            <a:cxnSpLocks/>
          </p:cNvCxnSpPr>
          <p:nvPr>
            <p:custDataLst>
              <p:tags r:id="rId1"/>
            </p:custDataLst>
          </p:nvPr>
        </p:nvCxnSpPr>
        <p:spPr>
          <a:xfrm>
            <a:off x="6096000" y="3741888"/>
            <a:ext cx="1640504" cy="767286"/>
          </a:xfrm>
          <a:prstGeom prst="bentConnector3">
            <a:avLst>
              <a:gd name="adj1" fmla="val 100850"/>
            </a:avLst>
          </a:prstGeom>
        </p:spPr>
        <p:style>
          <a:lnRef idx="1">
            <a:schemeClr val="dk1"/>
          </a:lnRef>
          <a:fillRef idx="0">
            <a:schemeClr val="dk1"/>
          </a:fillRef>
          <a:effectRef idx="0">
            <a:schemeClr val="dk1"/>
          </a:effectRef>
          <a:fontRef idx="minor">
            <a:schemeClr val="tx1"/>
          </a:fontRef>
        </p:style>
      </p:cxnSp>
      <p:cxnSp>
        <p:nvCxnSpPr>
          <p:cNvPr id="15" name="Connector: Elbow 14">
            <a:extLst>
              <a:ext uri="{FF2B5EF4-FFF2-40B4-BE49-F238E27FC236}">
                <a16:creationId xmlns:a16="http://schemas.microsoft.com/office/drawing/2014/main" id="{6169BABA-DC5D-4740-BED1-F9C66BAACBDF}"/>
              </a:ext>
            </a:extLst>
          </p:cNvPr>
          <p:cNvCxnSpPr>
            <a:cxnSpLocks/>
          </p:cNvCxnSpPr>
          <p:nvPr>
            <p:custDataLst>
              <p:tags r:id="rId2"/>
            </p:custDataLst>
          </p:nvPr>
        </p:nvCxnSpPr>
        <p:spPr>
          <a:xfrm rot="5400000">
            <a:off x="8128700" y="2783945"/>
            <a:ext cx="1777939" cy="1728537"/>
          </a:xfrm>
          <a:prstGeom prst="bentConnector3">
            <a:avLst>
              <a:gd name="adj1" fmla="val -2333"/>
            </a:avLst>
          </a:prstGeom>
        </p:spPr>
        <p:style>
          <a:lnRef idx="1">
            <a:schemeClr val="dk1"/>
          </a:lnRef>
          <a:fillRef idx="0">
            <a:schemeClr val="dk1"/>
          </a:fillRef>
          <a:effectRef idx="0">
            <a:schemeClr val="dk1"/>
          </a:effectRef>
          <a:fontRef idx="minor">
            <a:schemeClr val="tx1"/>
          </a:fontRef>
        </p:style>
      </p:cxnSp>
      <p:sp>
        <p:nvSpPr>
          <p:cNvPr id="2" name="Footer Placeholder 1">
            <a:extLst>
              <a:ext uri="{FF2B5EF4-FFF2-40B4-BE49-F238E27FC236}">
                <a16:creationId xmlns:a16="http://schemas.microsoft.com/office/drawing/2014/main" id="{BCDD35FE-6BF6-4EDA-9CBC-9FD252446AA6}"/>
              </a:ext>
            </a:extLst>
          </p:cNvPr>
          <p:cNvSpPr>
            <a:spLocks noGrp="1"/>
          </p:cNvSpPr>
          <p:nvPr>
            <p:ph type="ftr" sz="quarter" idx="11"/>
            <p:custDataLst>
              <p:tags r:id="rId3"/>
            </p:custDataLst>
          </p:nvPr>
        </p:nvSpPr>
        <p:spPr/>
        <p:txBody>
          <a:bodyPr/>
          <a:lstStyle/>
          <a:p>
            <a:r>
              <a:rPr lang="fr-CA" dirty="0"/>
              <a:t>RNPSL du SESJ 2018</a:t>
            </a:r>
          </a:p>
        </p:txBody>
      </p:sp>
      <p:pic>
        <p:nvPicPr>
          <p:cNvPr id="4" name="Picture 3">
            <a:extLst>
              <a:ext uri="{FF2B5EF4-FFF2-40B4-BE49-F238E27FC236}">
                <a16:creationId xmlns:a16="http://schemas.microsoft.com/office/drawing/2014/main" id="{05210F49-64B6-47CE-A305-646E620DFABE}"/>
              </a:ext>
            </a:extLst>
          </p:cNvPr>
          <p:cNvPicPr>
            <a:picLocks noChangeAspect="1"/>
          </p:cNvPicPr>
          <p:nvPr>
            <p:custDataLst>
              <p:tags r:id="rId4"/>
            </p:custDataLst>
          </p:nvPr>
        </p:nvPicPr>
        <p:blipFill>
          <a:blip r:embed="rId9">
            <a:extLst>
              <a:ext uri="{28A0092B-C50C-407E-A947-70E740481C1C}">
                <a14:useLocalDpi xmlns:a14="http://schemas.microsoft.com/office/drawing/2010/main" val="0"/>
              </a:ext>
            </a:extLst>
          </a:blip>
          <a:stretch>
            <a:fillRect/>
          </a:stretch>
        </p:blipFill>
        <p:spPr>
          <a:xfrm>
            <a:off x="240881" y="227794"/>
            <a:ext cx="1176439" cy="1725194"/>
          </a:xfrm>
          <a:prstGeom prst="rect">
            <a:avLst/>
          </a:prstGeom>
        </p:spPr>
      </p:pic>
      <p:sp>
        <p:nvSpPr>
          <p:cNvPr id="5" name="Title 1">
            <a:extLst>
              <a:ext uri="{FF2B5EF4-FFF2-40B4-BE49-F238E27FC236}">
                <a16:creationId xmlns:a16="http://schemas.microsoft.com/office/drawing/2014/main" id="{A06975A5-0AB3-48A8-B109-6CAE73EDF28F}"/>
              </a:ext>
            </a:extLst>
          </p:cNvPr>
          <p:cNvSpPr txBox="1">
            <a:spLocks/>
          </p:cNvSpPr>
          <p:nvPr>
            <p:custDataLst>
              <p:tags r:id="rId5"/>
            </p:custDataLst>
          </p:nvPr>
        </p:nvSpPr>
        <p:spPr>
          <a:xfrm>
            <a:off x="1417320" y="351197"/>
            <a:ext cx="6319185" cy="66378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a:lstStyle>
          <a:p>
            <a:r>
              <a:rPr lang="fr-CA" sz="5400" dirty="0">
                <a:effectLst>
                  <a:outerShdw blurRad="38100" dist="38100" dir="2700000" algn="tl">
                    <a:srgbClr val="000000">
                      <a:alpha val="43137"/>
                    </a:srgbClr>
                  </a:outerShdw>
                </a:effectLst>
              </a:rPr>
              <a:t>BUREAU NATIONAL</a:t>
            </a:r>
          </a:p>
        </p:txBody>
      </p:sp>
      <p:graphicFrame>
        <p:nvGraphicFramePr>
          <p:cNvPr id="6" name="Diagram 5">
            <a:extLst>
              <a:ext uri="{FF2B5EF4-FFF2-40B4-BE49-F238E27FC236}">
                <a16:creationId xmlns:a16="http://schemas.microsoft.com/office/drawing/2014/main" id="{3A696442-588E-4B79-9F27-8D018D6CA1FE}"/>
              </a:ext>
            </a:extLst>
          </p:cNvPr>
          <p:cNvGraphicFramePr/>
          <p:nvPr>
            <p:custDataLst>
              <p:tags r:id="rId6"/>
            </p:custDataLst>
            <p:extLst>
              <p:ext uri="{D42A27DB-BD31-4B8C-83A1-F6EECF244321}">
                <p14:modId xmlns:p14="http://schemas.microsoft.com/office/powerpoint/2010/main" val="2505201928"/>
              </p:ext>
            </p:extLst>
          </p:nvPr>
        </p:nvGraphicFramePr>
        <p:xfrm>
          <a:off x="240881" y="1178951"/>
          <a:ext cx="11536591" cy="5125847"/>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7" name="Title 1">
            <a:extLst>
              <a:ext uri="{FF2B5EF4-FFF2-40B4-BE49-F238E27FC236}">
                <a16:creationId xmlns:a16="http://schemas.microsoft.com/office/drawing/2014/main" id="{EFE71D6A-7AC5-44FF-9FFC-E6E083A3E895}"/>
              </a:ext>
            </a:extLst>
          </p:cNvPr>
          <p:cNvSpPr txBox="1">
            <a:spLocks/>
          </p:cNvSpPr>
          <p:nvPr>
            <p:custDataLst>
              <p:tags r:id="rId7"/>
            </p:custDataLst>
          </p:nvPr>
        </p:nvSpPr>
        <p:spPr>
          <a:xfrm>
            <a:off x="1417319" y="898610"/>
            <a:ext cx="6319185" cy="66378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a:lstStyle>
          <a:p>
            <a:r>
              <a:rPr lang="fr-CA" sz="3200" dirty="0">
                <a:effectLst>
                  <a:outerShdw blurRad="38100" dist="38100" dir="2700000" algn="tl">
                    <a:srgbClr val="000000">
                      <a:alpha val="43137"/>
                    </a:srgbClr>
                  </a:outerShdw>
                </a:effectLst>
              </a:rPr>
              <a:t>Structure organisationnelle</a:t>
            </a:r>
          </a:p>
        </p:txBody>
      </p:sp>
    </p:spTree>
    <p:extLst>
      <p:ext uri="{BB962C8B-B14F-4D97-AF65-F5344CB8AC3E}">
        <p14:creationId xmlns:p14="http://schemas.microsoft.com/office/powerpoint/2010/main" val="32797528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en-US" b="1" dirty="0" err="1">
                <a:latin typeface="Franklin Gothic Book" panose="020B0503020102020204" pitchFamily="34" charset="0"/>
              </a:rPr>
              <a:t>Demandes</a:t>
            </a:r>
            <a:r>
              <a:rPr lang="en-US" b="1" dirty="0">
                <a:latin typeface="Franklin Gothic Book" panose="020B0503020102020204" pitchFamily="34" charset="0"/>
              </a:rPr>
              <a:t> de dossier – </a:t>
            </a:r>
            <a:r>
              <a:rPr lang="en-US" b="1" dirty="0" err="1">
                <a:latin typeface="Franklin Gothic Book" panose="020B0503020102020204" pitchFamily="34" charset="0"/>
              </a:rPr>
              <a:t>autres</a:t>
            </a:r>
            <a:r>
              <a:rPr lang="en-US" b="1" dirty="0">
                <a:latin typeface="Franklin Gothic Book" panose="020B0503020102020204" pitchFamily="34" charset="0"/>
              </a:rPr>
              <a:t> griefs</a:t>
            </a:r>
            <a:endParaRPr lang="en-US" b="1" dirty="0">
              <a:solidFill>
                <a:srgbClr val="830F3E"/>
              </a:solidFill>
              <a:latin typeface="Franklin Gothic Book" panose="020B0503020102020204" pitchFamily="34" charset="0"/>
            </a:endParaRPr>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3963269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USJE NLPM 2018</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801" y="0"/>
            <a:ext cx="8812398" cy="6858000"/>
          </a:xfrm>
          <a:prstGeom prst="rect">
            <a:avLst/>
          </a:prstGeom>
        </p:spPr>
      </p:pic>
    </p:spTree>
    <p:extLst>
      <p:ext uri="{BB962C8B-B14F-4D97-AF65-F5344CB8AC3E}">
        <p14:creationId xmlns:p14="http://schemas.microsoft.com/office/powerpoint/2010/main" val="107966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pPr lvl="0"/>
            <a:r>
              <a:rPr lang="fr-CA" b="1" dirty="0"/>
              <a:t>Dossiers/formulaires complets</a:t>
            </a:r>
            <a:endParaRPr lang="en-US" dirty="0"/>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21013357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r>
              <a:rPr lang="en-US" sz="3200" b="1" dirty="0">
                <a:latin typeface="Franklin Gothic Book" panose="020B0503020102020204" pitchFamily="34" charset="0"/>
              </a:rPr>
              <a:t>Dossiers/</a:t>
            </a:r>
            <a:r>
              <a:rPr lang="en-US" sz="3200" b="1" dirty="0" err="1">
                <a:latin typeface="Franklin Gothic Book" panose="020B0503020102020204" pitchFamily="34" charset="0"/>
              </a:rPr>
              <a:t>formulaires</a:t>
            </a:r>
            <a:r>
              <a:rPr lang="en-US" sz="3200" b="1" dirty="0">
                <a:latin typeface="Franklin Gothic Book" panose="020B0503020102020204" pitchFamily="34" charset="0"/>
              </a:rPr>
              <a:t> </a:t>
            </a:r>
            <a:r>
              <a:rPr lang="en-US" sz="3200" b="1" dirty="0" err="1">
                <a:latin typeface="Franklin Gothic Book" panose="020B0503020102020204" pitchFamily="34" charset="0"/>
              </a:rPr>
              <a:t>complets</a:t>
            </a:r>
            <a:endParaRPr lang="en-US" sz="3200" b="1" dirty="0">
              <a:latin typeface="Franklin Gothic Book" panose="020B0503020102020204" pitchFamily="34" charset="0"/>
            </a:endParaRPr>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fontScale="92500" lnSpcReduction="20000"/>
          </a:bodyPr>
          <a:lstStyle/>
          <a:p>
            <a:endParaRPr lang="en-US" dirty="0">
              <a:ea typeface="Sniglet"/>
              <a:cs typeface="Sniglet"/>
              <a:sym typeface="Sniglet"/>
            </a:endParaRPr>
          </a:p>
          <a:p>
            <a:pPr lvl="0"/>
            <a:r>
              <a:rPr lang="fr-FR" dirty="0"/>
              <a:t>Les formulaires doivent être signés et datés par toutes les parties.</a:t>
            </a:r>
          </a:p>
          <a:p>
            <a:pPr marL="0" lvl="0" indent="0">
              <a:buNone/>
            </a:pPr>
            <a:endParaRPr lang="en-US" sz="3300" dirty="0">
              <a:sym typeface="Sniglet"/>
            </a:endParaRPr>
          </a:p>
          <a:p>
            <a:pPr lvl="0"/>
            <a:r>
              <a:rPr lang="fr-FR" dirty="0"/>
              <a:t>Les transmissions à TOUS les paliers doivent être comprises. Si on saute un palier, il faut produire des documents indiquant que les deux parties y ont consenti.</a:t>
            </a:r>
          </a:p>
          <a:p>
            <a:pPr marL="0" lvl="0" indent="0">
              <a:buNone/>
            </a:pPr>
            <a:endParaRPr lang="en-US" sz="3300" dirty="0">
              <a:ea typeface="Sniglet"/>
              <a:cs typeface="Sniglet"/>
              <a:sym typeface="Sniglet"/>
            </a:endParaRPr>
          </a:p>
          <a:p>
            <a:r>
              <a:rPr lang="fr-FR" dirty="0"/>
              <a:t>Les griefs de licenciement font exception à la règle, car ils doivent seulement être accompagnés des formulaires de grief et de transmission au dernier palier.</a:t>
            </a:r>
            <a:br>
              <a:rPr lang="en-US" sz="3000" dirty="0">
                <a:ea typeface="Sniglet"/>
                <a:cs typeface="Sniglet"/>
                <a:sym typeface="Sniglet"/>
              </a:rPr>
            </a:br>
            <a:br>
              <a:rPr lang="en-US" dirty="0">
                <a:ea typeface="Sniglet"/>
                <a:cs typeface="Sniglet"/>
                <a:sym typeface="Sniglet"/>
              </a:rPr>
            </a:b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a:t>USJE NLPM 2018</a:t>
            </a:r>
            <a:endParaRPr lang="en-US" dirty="0"/>
          </a:p>
        </p:txBody>
      </p:sp>
    </p:spTree>
    <p:extLst>
      <p:ext uri="{BB962C8B-B14F-4D97-AF65-F5344CB8AC3E}">
        <p14:creationId xmlns:p14="http://schemas.microsoft.com/office/powerpoint/2010/main" val="9057645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6383-4C7A-4C09-ACFF-A2BABA37EB24}"/>
              </a:ext>
            </a:extLst>
          </p:cNvPr>
          <p:cNvSpPr>
            <a:spLocks noGrp="1"/>
          </p:cNvSpPr>
          <p:nvPr>
            <p:ph type="ctrTitle"/>
          </p:nvPr>
        </p:nvSpPr>
        <p:spPr/>
        <p:txBody>
          <a:bodyPr>
            <a:normAutofit/>
          </a:bodyPr>
          <a:lstStyle/>
          <a:p>
            <a:r>
              <a:rPr lang="en" dirty="0"/>
              <a:t>Adhésion</a:t>
            </a:r>
            <a:endParaRPr lang="en-US"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726ADA73-EF84-4827-810B-07CF215037F8}"/>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73468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4343-C453-4D4E-8C53-2958A74D9D13}"/>
              </a:ext>
            </a:extLst>
          </p:cNvPr>
          <p:cNvSpPr>
            <a:spLocks noGrp="1"/>
          </p:cNvSpPr>
          <p:nvPr>
            <p:ph type="title"/>
          </p:nvPr>
        </p:nvSpPr>
        <p:spPr/>
        <p:txBody>
          <a:bodyPr/>
          <a:lstStyle/>
          <a:p>
            <a:r>
              <a:rPr lang="en" b="1" dirty="0"/>
              <a:t>Gestion d’information - Adhésion</a:t>
            </a:r>
            <a:endParaRPr lang="en-US" b="1" dirty="0"/>
          </a:p>
        </p:txBody>
      </p:sp>
      <p:sp>
        <p:nvSpPr>
          <p:cNvPr id="3" name="Content Placeholder 2">
            <a:extLst>
              <a:ext uri="{FF2B5EF4-FFF2-40B4-BE49-F238E27FC236}">
                <a16:creationId xmlns:a16="http://schemas.microsoft.com/office/drawing/2014/main" id="{FD5DB4AE-5D0A-4641-BBA1-4791B40FD61C}"/>
              </a:ext>
            </a:extLst>
          </p:cNvPr>
          <p:cNvSpPr>
            <a:spLocks noGrp="1"/>
          </p:cNvSpPr>
          <p:nvPr>
            <p:ph idx="1"/>
          </p:nvPr>
        </p:nvSpPr>
        <p:spPr/>
        <p:txBody>
          <a:bodyPr>
            <a:normAutofit fontScale="77500" lnSpcReduction="20000"/>
          </a:bodyPr>
          <a:lstStyle/>
          <a:p>
            <a:pPr>
              <a:spcBef>
                <a:spcPts val="600"/>
              </a:spcBef>
            </a:pPr>
            <a:r>
              <a:rPr lang="fr-CA" dirty="0"/>
              <a:t>Formulaire d’information sur le représentant ou la représentante             </a:t>
            </a:r>
            <a:r>
              <a:rPr lang="en-US" dirty="0">
                <a:ea typeface="Sniglet"/>
                <a:cs typeface="Sniglet"/>
                <a:sym typeface="Sniglet"/>
              </a:rPr>
              <a:t>(</a:t>
            </a:r>
            <a:r>
              <a:rPr lang="fr-CA" dirty="0"/>
              <a:t>Formulaire d’élection</a:t>
            </a:r>
            <a:r>
              <a:rPr lang="en-US" dirty="0">
                <a:ea typeface="Sniglet"/>
                <a:cs typeface="Sniglet"/>
                <a:sym typeface="Sniglet"/>
              </a:rPr>
              <a:t>)</a:t>
            </a:r>
          </a:p>
          <a:p>
            <a:pPr lvl="1">
              <a:spcBef>
                <a:spcPts val="600"/>
              </a:spcBef>
            </a:pPr>
            <a:r>
              <a:rPr lang="en-US" sz="2100" dirty="0">
                <a:solidFill>
                  <a:srgbClr val="00B0F0"/>
                </a:solidFill>
                <a:latin typeface="Sniglet"/>
                <a:hlinkClick r:id="rId3"/>
              </a:rPr>
              <a:t>http://www.usje-sesj.com/fr/donnee-sur-le-representant-syndical-du-sesg-web</a:t>
            </a:r>
            <a:endParaRPr lang="en-US" sz="2100" dirty="0">
              <a:solidFill>
                <a:srgbClr val="00B0F0"/>
              </a:solidFill>
              <a:latin typeface="Sniglet"/>
            </a:endParaRPr>
          </a:p>
          <a:p>
            <a:pPr lvl="1">
              <a:spcBef>
                <a:spcPts val="600"/>
              </a:spcBef>
            </a:pPr>
            <a:endParaRPr lang="en-US" dirty="0">
              <a:solidFill>
                <a:srgbClr val="00B0F0"/>
              </a:solidFill>
              <a:latin typeface="Sniglet"/>
            </a:endParaRPr>
          </a:p>
          <a:p>
            <a:pPr>
              <a:spcBef>
                <a:spcPts val="600"/>
              </a:spcBef>
            </a:pPr>
            <a:r>
              <a:rPr lang="fr-CA" dirty="0"/>
              <a:t>Portail de l’AFPC</a:t>
            </a:r>
            <a:endParaRPr lang="en-US" dirty="0"/>
          </a:p>
          <a:p>
            <a:pPr lvl="1">
              <a:spcBef>
                <a:spcPts val="600"/>
              </a:spcBef>
            </a:pPr>
            <a:r>
              <a:rPr lang="en-US" sz="2100" dirty="0">
                <a:solidFill>
                  <a:srgbClr val="00B0F0"/>
                </a:solidFill>
                <a:latin typeface="Sniglet"/>
                <a:ea typeface="Sniglet"/>
                <a:cs typeface="Sniglet"/>
                <a:sym typeface="Sniglet"/>
                <a:hlinkClick r:id="rId4"/>
              </a:rPr>
              <a:t>https://syndicatafpc.ca/user</a:t>
            </a:r>
            <a:endParaRPr lang="en-US" sz="2100" dirty="0">
              <a:solidFill>
                <a:srgbClr val="00B0F0"/>
              </a:solidFill>
              <a:latin typeface="Sniglet"/>
              <a:ea typeface="Sniglet"/>
              <a:cs typeface="Sniglet"/>
              <a:sym typeface="Sniglet"/>
            </a:endParaRPr>
          </a:p>
          <a:p>
            <a:pPr lvl="1">
              <a:spcBef>
                <a:spcPts val="600"/>
              </a:spcBef>
            </a:pPr>
            <a:endParaRPr lang="en-US" dirty="0"/>
          </a:p>
          <a:p>
            <a:pPr>
              <a:spcBef>
                <a:spcPts val="600"/>
              </a:spcBef>
            </a:pPr>
            <a:r>
              <a:rPr lang="fr-CA" dirty="0"/>
              <a:t>Demande d’adhésion de carte de l’AFPC</a:t>
            </a:r>
          </a:p>
          <a:p>
            <a:pPr>
              <a:spcBef>
                <a:spcPts val="600"/>
              </a:spcBef>
            </a:pPr>
            <a:endParaRPr lang="en-US" dirty="0">
              <a:ea typeface="Sniglet"/>
              <a:cs typeface="Sniglet"/>
              <a:sym typeface="Sniglet"/>
            </a:endParaRPr>
          </a:p>
          <a:p>
            <a:pPr>
              <a:spcBef>
                <a:spcPts val="600"/>
              </a:spcBef>
            </a:pPr>
            <a:r>
              <a:rPr lang="fr-CA" dirty="0">
                <a:sym typeface="Sniglet"/>
              </a:rPr>
              <a:t>C</a:t>
            </a:r>
            <a:r>
              <a:rPr lang="fr-CA" dirty="0"/>
              <a:t>ourriels du groupes d’adhésion</a:t>
            </a:r>
            <a:endParaRPr lang="en-US" dirty="0">
              <a:ea typeface="Sniglet"/>
              <a:cs typeface="Sniglet"/>
              <a:sym typeface="Sniglet"/>
            </a:endParaRPr>
          </a:p>
          <a:p>
            <a:pPr lvl="1">
              <a:spcBef>
                <a:spcPts val="600"/>
              </a:spcBef>
            </a:pPr>
            <a:r>
              <a:rPr lang="en-US" sz="2100" dirty="0">
                <a:solidFill>
                  <a:srgbClr val="00B0F0"/>
                </a:solidFill>
                <a:latin typeface="Sniglet"/>
                <a:hlinkClick r:id="rId5"/>
              </a:rPr>
              <a:t>USJEmembers_membresSESJ@psac-afpc.com</a:t>
            </a:r>
            <a:endParaRPr lang="en-US" sz="2100" dirty="0">
              <a:solidFill>
                <a:srgbClr val="00B0F0"/>
              </a:solidFill>
              <a:latin typeface="Sniglet"/>
            </a:endParaRPr>
          </a:p>
          <a:p>
            <a:pPr>
              <a:spcBef>
                <a:spcPts val="600"/>
              </a:spcBef>
            </a:pPr>
            <a:endParaRPr lang="en-US" dirty="0">
              <a:ea typeface="Sniglet"/>
              <a:cs typeface="Sniglet"/>
              <a:sym typeface="Sniglet"/>
            </a:endParaRPr>
          </a:p>
          <a:p>
            <a:pPr>
              <a:spcBef>
                <a:spcPts val="600"/>
              </a:spcBef>
            </a:pPr>
            <a:r>
              <a:rPr lang="fr-CA" dirty="0"/>
              <a:t>Rapports de 2</a:t>
            </a:r>
            <a:r>
              <a:rPr lang="fr-CA" baseline="30000" dirty="0"/>
              <a:t>e</a:t>
            </a:r>
            <a:r>
              <a:rPr lang="fr-CA" dirty="0"/>
              <a:t> source de l’AFPC (Liste de membres)</a:t>
            </a:r>
            <a:endParaRPr lang="en-US" dirty="0"/>
          </a:p>
          <a:p>
            <a:pPr>
              <a:spcBef>
                <a:spcPts val="600"/>
              </a:spcBef>
            </a:pPr>
            <a:endParaRPr lang="en-US" dirty="0">
              <a:ea typeface="Sniglet"/>
              <a:cs typeface="Sniglet"/>
              <a:sym typeface="Sniglet"/>
            </a:endParaRPr>
          </a:p>
          <a:p>
            <a:pPr>
              <a:spcBef>
                <a:spcPts val="600"/>
              </a:spcBef>
            </a:pPr>
            <a:r>
              <a:rPr lang="fr-CA" dirty="0"/>
              <a:t>Mythes du syndicat</a:t>
            </a:r>
            <a:endParaRPr lang="en-US" dirty="0">
              <a:ea typeface="Sniglet"/>
              <a:cs typeface="Sniglet"/>
              <a:sym typeface="Sniglet"/>
            </a:endParaRPr>
          </a:p>
          <a:p>
            <a:pPr marL="514350" indent="-514350">
              <a:buFont typeface="+mj-lt"/>
              <a:buAutoNum type="arabicPeriod"/>
            </a:pPr>
            <a:endParaRPr lang="en-US" dirty="0">
              <a:latin typeface="Sniglet"/>
              <a:ea typeface="Sniglet"/>
              <a:cs typeface="Sniglet"/>
              <a:sym typeface="Sniglet"/>
            </a:endParaRPr>
          </a:p>
        </p:txBody>
      </p:sp>
      <p:sp>
        <p:nvSpPr>
          <p:cNvPr id="4" name="Footer Placeholder 3">
            <a:extLst>
              <a:ext uri="{FF2B5EF4-FFF2-40B4-BE49-F238E27FC236}">
                <a16:creationId xmlns:a16="http://schemas.microsoft.com/office/drawing/2014/main" id="{399F711F-F2DE-4E2A-9AB0-71F480F0AD22}"/>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213091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CA" dirty="0"/>
              <a:t>Formulaire d’information sur le représentant ou la représentante </a:t>
            </a:r>
            <a:r>
              <a:rPr lang="en-US" dirty="0">
                <a:ea typeface="Sniglet"/>
                <a:cs typeface="Sniglet"/>
                <a:sym typeface="Sniglet"/>
              </a:rPr>
              <a:t>(</a:t>
            </a:r>
            <a:r>
              <a:rPr lang="fr-CA" dirty="0"/>
              <a:t>Formulaire d’élection</a:t>
            </a:r>
            <a:r>
              <a:rPr lang="en-US" dirty="0">
                <a:ea typeface="Sniglet"/>
                <a:cs typeface="Sniglet"/>
                <a:sym typeface="Sniglet"/>
              </a:rPr>
              <a:t>)</a:t>
            </a:r>
          </a:p>
          <a:p>
            <a:endParaRPr lang="en-US" b="1" dirty="0">
              <a:latin typeface="Franklin Gothic Book" panose="020B0503020102020204" pitchFamily="34" charset="0"/>
            </a:endParaRPr>
          </a:p>
          <a:p>
            <a:endParaRPr lang="en-US" b="1" dirty="0">
              <a:solidFill>
                <a:srgbClr val="830F3E"/>
              </a:solidFill>
              <a:latin typeface="Franklin Gothic Book" panose="020B0503020102020204" pitchFamily="34" charset="0"/>
            </a:endParaRPr>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38720603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8193430" y="807522"/>
            <a:ext cx="1291904" cy="167442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887" y="0"/>
            <a:ext cx="6689416" cy="68580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8388" y="2481943"/>
            <a:ext cx="4559091" cy="4336357"/>
          </a:xfrm>
          <a:prstGeom prst="rect">
            <a:avLst/>
          </a:prstGeom>
        </p:spPr>
      </p:pic>
      <p:sp>
        <p:nvSpPr>
          <p:cNvPr id="8" name="Rectangle 7"/>
          <p:cNvSpPr/>
          <p:nvPr/>
        </p:nvSpPr>
        <p:spPr>
          <a:xfrm>
            <a:off x="1661714" y="3152776"/>
            <a:ext cx="4508221" cy="742329"/>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806148" y="4271217"/>
            <a:ext cx="4190890" cy="502663"/>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512260" y="6780198"/>
            <a:ext cx="1291904" cy="762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820379" y="5510150"/>
            <a:ext cx="4190890" cy="21621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806148" y="6005944"/>
            <a:ext cx="4190890" cy="21621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1820379" y="6538912"/>
            <a:ext cx="4190890" cy="21621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03086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CA" dirty="0"/>
              <a:t>Mise à jour de l’information sur les membres </a:t>
            </a:r>
            <a:r>
              <a:rPr lang="en-US" dirty="0">
                <a:latin typeface="Franklin Gothic Book" panose="020B0503020102020204" pitchFamily="34" charset="0"/>
              </a:rPr>
              <a:t>(</a:t>
            </a:r>
            <a:r>
              <a:rPr lang="fr-CA" dirty="0"/>
              <a:t>Portail de l’AFPC</a:t>
            </a:r>
            <a:r>
              <a:rPr lang="en-US" dirty="0">
                <a:latin typeface="Franklin Gothic Book" panose="020B0503020102020204" pitchFamily="34" charset="0"/>
              </a:rPr>
              <a:t>)</a:t>
            </a:r>
          </a:p>
          <a:p>
            <a:endParaRPr lang="en-US" b="1" dirty="0">
              <a:solidFill>
                <a:srgbClr val="830F3E"/>
              </a:solidFill>
              <a:latin typeface="Franklin Gothic Book" panose="020B0503020102020204" pitchFamily="34" charset="0"/>
            </a:endParaRPr>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981162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pPr algn="ctr"/>
            <a:r>
              <a:rPr lang="fr-CA" sz="3200" dirty="0"/>
              <a:t>Mise à jour de l’information sur les membres </a:t>
            </a:r>
            <a:br>
              <a:rPr lang="fr-CA" sz="3200" dirty="0"/>
            </a:br>
            <a:r>
              <a:rPr lang="en-US" sz="3200" dirty="0">
                <a:latin typeface="Franklin Gothic Book" panose="020B0503020102020204" pitchFamily="34" charset="0"/>
              </a:rPr>
              <a:t>(</a:t>
            </a:r>
            <a:r>
              <a:rPr lang="fr-CA" sz="3200" dirty="0"/>
              <a:t>Portail de l’AFPC</a:t>
            </a:r>
            <a:r>
              <a:rPr lang="en-US" sz="3200" dirty="0">
                <a:latin typeface="Franklin Gothic Book" panose="020B0503020102020204" pitchFamily="34" charset="0"/>
              </a:rPr>
              <a:t>)</a:t>
            </a:r>
            <a:endParaRPr lang="en-US" sz="3200" b="1" dirty="0">
              <a:latin typeface="Franklin Gothic Book" panose="020B0503020102020204" pitchFamily="34" charset="0"/>
            </a:endParaRPr>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a:bodyPr>
          <a:lstStyle/>
          <a:p>
            <a:endParaRPr lang="en-US" dirty="0">
              <a:ea typeface="Sniglet"/>
              <a:cs typeface="Sniglet"/>
              <a:sym typeface="Sniglet"/>
            </a:endParaRPr>
          </a:p>
          <a:p>
            <a:pPr marL="0" indent="0">
              <a:buNone/>
            </a:pPr>
            <a:r>
              <a:rPr lang="fr-CA" dirty="0"/>
              <a:t>Mise à jour des coordonnées</a:t>
            </a:r>
            <a:endParaRPr lang="en-US" sz="3200" dirty="0"/>
          </a:p>
          <a:p>
            <a:pPr lvl="1"/>
            <a:r>
              <a:rPr lang="fr-CA" dirty="0"/>
              <a:t>Adresse à la maison</a:t>
            </a:r>
            <a:endParaRPr lang="en-US" sz="2800" dirty="0"/>
          </a:p>
          <a:p>
            <a:pPr lvl="1"/>
            <a:r>
              <a:rPr lang="fr-CA" dirty="0"/>
              <a:t>Numéro de téléphone à la maison</a:t>
            </a:r>
            <a:endParaRPr lang="en-US" sz="2800" dirty="0"/>
          </a:p>
          <a:p>
            <a:pPr lvl="1"/>
            <a:r>
              <a:rPr lang="fr-CA" dirty="0"/>
              <a:t>Numéro de téléphone au travail</a:t>
            </a:r>
            <a:endParaRPr lang="en-US" sz="2800" dirty="0"/>
          </a:p>
          <a:p>
            <a:pPr lvl="1"/>
            <a:r>
              <a:rPr lang="fr-CA" dirty="0"/>
              <a:t>Adresse électronique à la maison</a:t>
            </a:r>
            <a:endParaRPr lang="en-US" sz="2800" dirty="0"/>
          </a:p>
          <a:p>
            <a:pPr lvl="1"/>
            <a:r>
              <a:rPr lang="fr-CA" dirty="0"/>
              <a:t>Adresse électronique au travail…</a:t>
            </a:r>
            <a:endParaRPr lang="en-US" sz="2800" dirty="0"/>
          </a:p>
          <a:p>
            <a:pPr marL="457200" lvl="1" indent="0">
              <a:buNone/>
            </a:pPr>
            <a:br>
              <a:rPr lang="en-US" sz="2200" dirty="0">
                <a:ea typeface="Sniglet"/>
                <a:cs typeface="Sniglet"/>
                <a:sym typeface="Sniglet"/>
              </a:rPr>
            </a:br>
            <a:br>
              <a:rPr lang="en-US" dirty="0">
                <a:ea typeface="Sniglet"/>
                <a:cs typeface="Sniglet"/>
                <a:sym typeface="Sniglet"/>
              </a:rPr>
            </a:b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20569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687D-4C3D-4D09-894D-4CAD61F47C14}"/>
              </a:ext>
            </a:extLst>
          </p:cNvPr>
          <p:cNvSpPr>
            <a:spLocks noGrp="1"/>
          </p:cNvSpPr>
          <p:nvPr>
            <p:ph type="ctrTitle"/>
            <p:custDataLst>
              <p:tags r:id="rId1"/>
            </p:custDataLst>
          </p:nvPr>
        </p:nvSpPr>
        <p:spPr>
          <a:xfrm>
            <a:off x="1524000" y="972311"/>
            <a:ext cx="9144000" cy="1242251"/>
          </a:xfrm>
        </p:spPr>
        <p:txBody>
          <a:bodyPr anchor="ctr">
            <a:noAutofit/>
          </a:bodyPr>
          <a:lstStyle/>
          <a:p>
            <a:r>
              <a:rPr lang="en-US" sz="4000" dirty="0" err="1">
                <a:effectLst>
                  <a:outerShdw blurRad="38100" dist="38100" dir="2700000" algn="tl">
                    <a:srgbClr val="000000">
                      <a:alpha val="43137"/>
                    </a:srgbClr>
                  </a:outerShdw>
                </a:effectLst>
              </a:rPr>
              <a:t>Département</a:t>
            </a:r>
            <a:r>
              <a:rPr lang="en-US" sz="4000" dirty="0">
                <a:effectLst>
                  <a:outerShdw blurRad="38100" dist="38100" dir="2700000" algn="tl">
                    <a:srgbClr val="000000">
                      <a:alpha val="43137"/>
                    </a:srgbClr>
                  </a:outerShdw>
                </a:effectLst>
              </a:rPr>
              <a:t> des Relations de travail et de la Gestion de </a:t>
            </a:r>
            <a:r>
              <a:rPr lang="en-US" sz="4000" dirty="0" err="1">
                <a:effectLst>
                  <a:outerShdw blurRad="38100" dist="38100" dir="2700000" algn="tl">
                    <a:srgbClr val="000000">
                      <a:alpha val="43137"/>
                    </a:srgbClr>
                  </a:outerShdw>
                </a:effectLst>
              </a:rPr>
              <a:t>l’information</a:t>
            </a:r>
            <a:endParaRPr lang="en-US" sz="4000" dirty="0">
              <a:effectLst>
                <a:outerShdw blurRad="38100" dist="38100" dir="2700000" algn="tl">
                  <a:srgbClr val="000000">
                    <a:alpha val="43137"/>
                  </a:srgbClr>
                </a:outerShdw>
              </a:effectLst>
            </a:endParaRPr>
          </a:p>
        </p:txBody>
      </p:sp>
      <p:sp>
        <p:nvSpPr>
          <p:cNvPr id="3" name="Footer Placeholder 2">
            <a:extLst>
              <a:ext uri="{FF2B5EF4-FFF2-40B4-BE49-F238E27FC236}">
                <a16:creationId xmlns:a16="http://schemas.microsoft.com/office/drawing/2014/main" id="{F15CCB94-582C-4B04-B5B4-E85D2A6B3148}"/>
              </a:ext>
            </a:extLst>
          </p:cNvPr>
          <p:cNvSpPr>
            <a:spLocks noGrp="1"/>
          </p:cNvSpPr>
          <p:nvPr>
            <p:ph type="ftr" sz="quarter" idx="11"/>
            <p:custDataLst>
              <p:tags r:id="rId2"/>
            </p:custDataLst>
          </p:nvPr>
        </p:nvSpPr>
        <p:spPr/>
        <p:txBody>
          <a:bodyPr/>
          <a:lstStyle/>
          <a:p>
            <a:r>
              <a:rPr lang="en-US" dirty="0"/>
              <a:t>RNPSL du SESJ 2018</a:t>
            </a:r>
          </a:p>
        </p:txBody>
      </p:sp>
    </p:spTree>
    <p:extLst>
      <p:ext uri="{BB962C8B-B14F-4D97-AF65-F5344CB8AC3E}">
        <p14:creationId xmlns:p14="http://schemas.microsoft.com/office/powerpoint/2010/main" val="21200687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095" y="0"/>
            <a:ext cx="7215809" cy="6858000"/>
          </a:xfrm>
          <a:prstGeom prst="rect">
            <a:avLst/>
          </a:prstGeom>
        </p:spPr>
      </p:pic>
    </p:spTree>
    <p:extLst>
      <p:ext uri="{BB962C8B-B14F-4D97-AF65-F5344CB8AC3E}">
        <p14:creationId xmlns:p14="http://schemas.microsoft.com/office/powerpoint/2010/main" val="15251307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2756" y="0"/>
            <a:ext cx="6746488" cy="6858000"/>
          </a:xfrm>
          <a:prstGeom prst="rect">
            <a:avLst/>
          </a:prstGeom>
        </p:spPr>
      </p:pic>
      <p:sp>
        <p:nvSpPr>
          <p:cNvPr id="11" name="Rectangle 10"/>
          <p:cNvSpPr/>
          <p:nvPr/>
        </p:nvSpPr>
        <p:spPr>
          <a:xfrm>
            <a:off x="2773412" y="2141123"/>
            <a:ext cx="1300813" cy="1216596"/>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282183" y="2510240"/>
            <a:ext cx="2517433" cy="964494"/>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282183" y="3673249"/>
            <a:ext cx="3022625" cy="785878"/>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282184" y="4568810"/>
            <a:ext cx="3022624" cy="215266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68518" y="4647501"/>
            <a:ext cx="3357514" cy="1195159"/>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992420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CA" dirty="0"/>
              <a:t>Mise à jour de l’information sur le membre (Demande d’adhésion de carte de l’AFPC)</a:t>
            </a:r>
            <a:endParaRPr lang="en-US" dirty="0"/>
          </a:p>
          <a:p>
            <a:endParaRPr lang="en-US" b="1" dirty="0">
              <a:latin typeface="Franklin Gothic Book" panose="020B0503020102020204" pitchFamily="34" charset="0"/>
            </a:endParaRPr>
          </a:p>
          <a:p>
            <a:endParaRPr lang="en-US" b="1" dirty="0">
              <a:solidFill>
                <a:srgbClr val="830F3E"/>
              </a:solidFill>
              <a:latin typeface="Franklin Gothic Book" panose="020B0503020102020204" pitchFamily="34" charset="0"/>
            </a:endParaRPr>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7935276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pPr algn="ctr"/>
            <a:r>
              <a:rPr lang="fr-CA" sz="2800" dirty="0"/>
              <a:t>Mise à jour de l’information sur le membre </a:t>
            </a:r>
            <a:br>
              <a:rPr lang="fr-CA" sz="2800" dirty="0"/>
            </a:br>
            <a:r>
              <a:rPr lang="fr-CA" sz="2800" dirty="0"/>
              <a:t>(Demande d’adhésion de carte de l’AFPC)</a:t>
            </a:r>
            <a:endParaRPr lang="en-US" sz="2800" dirty="0"/>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a:bodyPr>
          <a:lstStyle/>
          <a:p>
            <a:endParaRPr lang="en-US" dirty="0">
              <a:ea typeface="Sniglet"/>
              <a:cs typeface="Sniglet"/>
              <a:sym typeface="Sniglet"/>
            </a:endParaRPr>
          </a:p>
          <a:p>
            <a:r>
              <a:rPr lang="fr-CA" dirty="0"/>
              <a:t>Conversion d’</a:t>
            </a:r>
            <a:r>
              <a:rPr lang="fr-CA" dirty="0" err="1"/>
              <a:t>un-e</a:t>
            </a:r>
            <a:r>
              <a:rPr lang="fr-CA" dirty="0"/>
              <a:t> membre RAND à </a:t>
            </a:r>
            <a:r>
              <a:rPr lang="fr-CA" dirty="0" err="1"/>
              <a:t>un-e</a:t>
            </a:r>
            <a:r>
              <a:rPr lang="fr-CA" dirty="0"/>
              <a:t> membre à part entière</a:t>
            </a:r>
          </a:p>
          <a:p>
            <a:endParaRPr lang="en-US" dirty="0"/>
          </a:p>
          <a:p>
            <a:r>
              <a:rPr lang="fr-CA" dirty="0"/>
              <a:t>Mise à jour des coordonnées</a:t>
            </a:r>
          </a:p>
          <a:p>
            <a:endParaRPr lang="en-US" dirty="0"/>
          </a:p>
          <a:p>
            <a:r>
              <a:rPr lang="fr-CA" dirty="0"/>
              <a:t>Demande de transfert de section locale d’</a:t>
            </a:r>
            <a:r>
              <a:rPr lang="fr-CA" dirty="0" err="1"/>
              <a:t>un-e</a:t>
            </a:r>
            <a:r>
              <a:rPr lang="fr-CA" dirty="0"/>
              <a:t> membre</a:t>
            </a:r>
          </a:p>
          <a:p>
            <a:endParaRPr lang="en-US" dirty="0"/>
          </a:p>
          <a:p>
            <a:r>
              <a:rPr lang="fr-CA" dirty="0"/>
              <a:t>Demande d’une nouvelle carte de membre</a:t>
            </a: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35328757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USJE NLPM 2018</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41571" y="9349"/>
            <a:ext cx="9706062" cy="6837331"/>
          </a:xfrm>
          <a:prstGeom prst="rect">
            <a:avLst/>
          </a:prstGeom>
        </p:spPr>
      </p:pic>
      <p:sp>
        <p:nvSpPr>
          <p:cNvPr id="6" name="Rectangle 5"/>
          <p:cNvSpPr/>
          <p:nvPr/>
        </p:nvSpPr>
        <p:spPr>
          <a:xfrm>
            <a:off x="4168236" y="1606825"/>
            <a:ext cx="3272799" cy="37993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520178" y="2421981"/>
            <a:ext cx="1558828" cy="37993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324713" y="2421980"/>
            <a:ext cx="1860262" cy="37993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692288" y="3371737"/>
            <a:ext cx="7965165" cy="3242699"/>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06999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USJE NLPM 2018</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9141" y="0"/>
            <a:ext cx="9673718" cy="6858000"/>
          </a:xfrm>
          <a:prstGeom prst="rect">
            <a:avLst/>
          </a:prstGeom>
        </p:spPr>
      </p:pic>
      <p:sp>
        <p:nvSpPr>
          <p:cNvPr id="6" name="Rectangle 5"/>
          <p:cNvSpPr/>
          <p:nvPr/>
        </p:nvSpPr>
        <p:spPr>
          <a:xfrm>
            <a:off x="1691371" y="648574"/>
            <a:ext cx="2538961" cy="37628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360996" y="648574"/>
            <a:ext cx="2294703" cy="37628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283703" y="1673430"/>
            <a:ext cx="2294703" cy="37628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11648" y="1659990"/>
            <a:ext cx="1498656" cy="37628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42867" y="3057237"/>
            <a:ext cx="367791" cy="123486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10658" y="5299406"/>
            <a:ext cx="2533032" cy="37628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533888" y="5296347"/>
            <a:ext cx="4089036" cy="376282"/>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590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CA" dirty="0"/>
              <a:t>Mise à jour de l’information sur le membre (courriels des membres)</a:t>
            </a:r>
            <a:endParaRPr lang="en-US" dirty="0"/>
          </a:p>
          <a:p>
            <a:endParaRPr lang="en-US" b="1" dirty="0">
              <a:latin typeface="Franklin Gothic Book" panose="020B0503020102020204" pitchFamily="34" charset="0"/>
            </a:endParaRPr>
          </a:p>
          <a:p>
            <a:endParaRPr lang="en-US" b="1" dirty="0">
              <a:solidFill>
                <a:srgbClr val="830F3E"/>
              </a:solidFill>
              <a:latin typeface="Franklin Gothic Book" panose="020B0503020102020204" pitchFamily="34" charset="0"/>
            </a:endParaRPr>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40400602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pPr algn="ctr"/>
            <a:r>
              <a:rPr lang="fr-CA" sz="3200" dirty="0"/>
              <a:t>Mise à jour de l’information sur le membre </a:t>
            </a:r>
            <a:br>
              <a:rPr lang="fr-CA" sz="3200" dirty="0"/>
            </a:br>
            <a:r>
              <a:rPr lang="fr-CA" sz="3200" dirty="0"/>
              <a:t>(courriels des membres)</a:t>
            </a:r>
            <a:endParaRPr lang="en-US" sz="3200" dirty="0"/>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fontScale="85000" lnSpcReduction="20000"/>
          </a:bodyPr>
          <a:lstStyle/>
          <a:p>
            <a:endParaRPr lang="fr-CA" dirty="0"/>
          </a:p>
          <a:p>
            <a:r>
              <a:rPr lang="fr-CA" dirty="0"/>
              <a:t>Mise à jour des coordonnées</a:t>
            </a:r>
          </a:p>
          <a:p>
            <a:endParaRPr lang="en-US" dirty="0"/>
          </a:p>
          <a:p>
            <a:r>
              <a:rPr lang="fr-CA" dirty="0"/>
              <a:t>Demande de transfert de section locale d’</a:t>
            </a:r>
            <a:r>
              <a:rPr lang="fr-CA" dirty="0" err="1"/>
              <a:t>un-e</a:t>
            </a:r>
            <a:r>
              <a:rPr lang="fr-CA" dirty="0"/>
              <a:t> membre</a:t>
            </a:r>
          </a:p>
          <a:p>
            <a:endParaRPr lang="en-US" dirty="0"/>
          </a:p>
          <a:p>
            <a:r>
              <a:rPr lang="fr-CA" dirty="0"/>
              <a:t>Demande d’une nouvelle carte de membre</a:t>
            </a:r>
          </a:p>
          <a:p>
            <a:endParaRPr lang="en-US" dirty="0"/>
          </a:p>
          <a:p>
            <a:r>
              <a:rPr lang="fr-CA" dirty="0"/>
              <a:t>Le ou la membre ne verse pas de cotisations malgré le fait qu’il ou elle est membre de longue date</a:t>
            </a:r>
            <a:endParaRPr lang="en-US" dirty="0"/>
          </a:p>
          <a:p>
            <a:pPr marL="0" lvl="0" indent="0"/>
            <a:endParaRPr lang="en-US" sz="3600" dirty="0"/>
          </a:p>
          <a:p>
            <a:pPr marL="0" lvl="0" indent="0" algn="r">
              <a:buNone/>
            </a:pPr>
            <a:r>
              <a:rPr lang="en-US" sz="3600" dirty="0">
                <a:hlinkClick r:id="rId3"/>
              </a:rPr>
              <a:t>USJEmembers_membresSESJ@psac-afpc.com</a:t>
            </a:r>
            <a:endParaRPr lang="en-US" sz="3600" dirty="0"/>
          </a:p>
          <a:p>
            <a:pPr marL="0" lvl="0" indent="0" algn="r">
              <a:buNone/>
            </a:pPr>
            <a:endParaRPr lang="en-US"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3741421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CA" dirty="0"/>
              <a:t>Rapports de 2</a:t>
            </a:r>
            <a:r>
              <a:rPr lang="fr-CA" baseline="30000" dirty="0"/>
              <a:t>e</a:t>
            </a:r>
            <a:r>
              <a:rPr lang="fr-CA" dirty="0"/>
              <a:t> source de l’AFPC (Liste de membres)</a:t>
            </a:r>
            <a:endParaRPr lang="en-US" dirty="0"/>
          </a:p>
          <a:p>
            <a:endParaRPr lang="en-US" b="1" dirty="0">
              <a:latin typeface="Franklin Gothic Book" panose="020B0503020102020204" pitchFamily="34" charset="0"/>
            </a:endParaRPr>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206360071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a:t>USJE NLPM 2018</a:t>
            </a:r>
            <a:endParaRPr lang="en-US" dirty="0"/>
          </a:p>
        </p:txBody>
      </p:sp>
      <p:sp>
        <p:nvSpPr>
          <p:cNvPr id="6" name="Rectangle 5"/>
          <p:cNvSpPr/>
          <p:nvPr/>
        </p:nvSpPr>
        <p:spPr>
          <a:xfrm>
            <a:off x="2206305" y="0"/>
            <a:ext cx="7759816" cy="6721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2010"/>
            <a:ext cx="12192000" cy="3053979"/>
          </a:xfrm>
          <a:prstGeom prst="rect">
            <a:avLst/>
          </a:prstGeom>
        </p:spPr>
      </p:pic>
      <p:sp>
        <p:nvSpPr>
          <p:cNvPr id="7" name="Rectangle 6"/>
          <p:cNvSpPr/>
          <p:nvPr/>
        </p:nvSpPr>
        <p:spPr>
          <a:xfrm>
            <a:off x="5193230" y="4390117"/>
            <a:ext cx="2868590" cy="584443"/>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95533" y="4384585"/>
            <a:ext cx="1138602" cy="584443"/>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066261" y="4358927"/>
            <a:ext cx="916219" cy="584443"/>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65462" y="3282765"/>
            <a:ext cx="3620400" cy="542615"/>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817651" y="3233978"/>
            <a:ext cx="1410240" cy="253517"/>
          </a:xfrm>
          <a:prstGeom prst="rect">
            <a:avLst/>
          </a:prstGeom>
          <a:solidFill>
            <a:srgbClr val="FFFF00">
              <a:alpha val="4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9246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DD35FE-6BF6-4EDA-9CBC-9FD252446AA6}"/>
              </a:ext>
            </a:extLst>
          </p:cNvPr>
          <p:cNvSpPr>
            <a:spLocks noGrp="1"/>
          </p:cNvSpPr>
          <p:nvPr>
            <p:ph type="ftr" sz="quarter" idx="11"/>
            <p:custDataLst>
              <p:tags r:id="rId1"/>
            </p:custDataLst>
          </p:nvPr>
        </p:nvSpPr>
        <p:spPr/>
        <p:txBody>
          <a:bodyPr/>
          <a:lstStyle/>
          <a:p>
            <a:r>
              <a:rPr lang="en-US" dirty="0"/>
              <a:t>RNPSL du SESJ 2018</a:t>
            </a:r>
          </a:p>
        </p:txBody>
      </p:sp>
      <p:pic>
        <p:nvPicPr>
          <p:cNvPr id="8" name="Picture 7">
            <a:extLst>
              <a:ext uri="{FF2B5EF4-FFF2-40B4-BE49-F238E27FC236}">
                <a16:creationId xmlns:a16="http://schemas.microsoft.com/office/drawing/2014/main" id="{BB14EC02-6A87-45DF-AF3A-D6863E9BCE69}"/>
              </a:ext>
            </a:extLst>
          </p:cNvPr>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240881" y="227794"/>
            <a:ext cx="1176439" cy="1725194"/>
          </a:xfrm>
          <a:prstGeom prst="rect">
            <a:avLst/>
          </a:prstGeom>
        </p:spPr>
      </p:pic>
      <p:sp>
        <p:nvSpPr>
          <p:cNvPr id="9" name="Title 1">
            <a:extLst>
              <a:ext uri="{FF2B5EF4-FFF2-40B4-BE49-F238E27FC236}">
                <a16:creationId xmlns:a16="http://schemas.microsoft.com/office/drawing/2014/main" id="{FF2E0F19-45B5-4094-AA68-7CB653E12EC2}"/>
              </a:ext>
            </a:extLst>
          </p:cNvPr>
          <p:cNvSpPr txBox="1">
            <a:spLocks/>
          </p:cNvSpPr>
          <p:nvPr>
            <p:custDataLst>
              <p:tags r:id="rId3"/>
            </p:custDataLst>
          </p:nvPr>
        </p:nvSpPr>
        <p:spPr>
          <a:xfrm>
            <a:off x="1417320" y="579797"/>
            <a:ext cx="6319185" cy="66378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a:lstStyle>
          <a:p>
            <a:r>
              <a:rPr lang="fr-CA" dirty="0">
                <a:effectLst>
                  <a:outerShdw blurRad="38100" dist="38100" dir="2700000" algn="tl">
                    <a:srgbClr val="000000">
                      <a:alpha val="43137"/>
                    </a:srgbClr>
                  </a:outerShdw>
                </a:effectLst>
              </a:rPr>
              <a:t>Département des relations de travail</a:t>
            </a:r>
          </a:p>
        </p:txBody>
      </p:sp>
      <p:grpSp>
        <p:nvGrpSpPr>
          <p:cNvPr id="11" name="Group 10">
            <a:extLst>
              <a:ext uri="{FF2B5EF4-FFF2-40B4-BE49-F238E27FC236}">
                <a16:creationId xmlns:a16="http://schemas.microsoft.com/office/drawing/2014/main" id="{C073CD0B-867D-49C9-9420-85330FA73A1C}"/>
              </a:ext>
            </a:extLst>
          </p:cNvPr>
          <p:cNvGrpSpPr/>
          <p:nvPr>
            <p:custDataLst>
              <p:tags r:id="rId4"/>
            </p:custDataLst>
          </p:nvPr>
        </p:nvGrpSpPr>
        <p:grpSpPr>
          <a:xfrm>
            <a:off x="1691640" y="713232"/>
            <a:ext cx="8887968" cy="5643118"/>
            <a:chOff x="2177560" y="1090391"/>
            <a:chExt cx="7836880" cy="4937761"/>
          </a:xfrm>
        </p:grpSpPr>
        <p:graphicFrame>
          <p:nvGraphicFramePr>
            <p:cNvPr id="6" name="Diagram 5">
              <a:extLst>
                <a:ext uri="{FF2B5EF4-FFF2-40B4-BE49-F238E27FC236}">
                  <a16:creationId xmlns:a16="http://schemas.microsoft.com/office/drawing/2014/main" id="{3A696442-588E-4B79-9F27-8D018D6CA1FE}"/>
                </a:ext>
              </a:extLst>
            </p:cNvPr>
            <p:cNvGraphicFramePr/>
            <p:nvPr>
              <p:extLst>
                <p:ext uri="{D42A27DB-BD31-4B8C-83A1-F6EECF244321}">
                  <p14:modId xmlns:p14="http://schemas.microsoft.com/office/powerpoint/2010/main" val="1814116734"/>
                </p:ext>
              </p:extLst>
            </p:nvPr>
          </p:nvGraphicFramePr>
          <p:xfrm>
            <a:off x="2177560" y="1090391"/>
            <a:ext cx="7836880" cy="493776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10" name="Connector: Elbow 9">
              <a:extLst>
                <a:ext uri="{FF2B5EF4-FFF2-40B4-BE49-F238E27FC236}">
                  <a16:creationId xmlns:a16="http://schemas.microsoft.com/office/drawing/2014/main" id="{BC867B2C-FE13-4981-A9E6-D50122F297E9}"/>
                </a:ext>
              </a:extLst>
            </p:cNvPr>
            <p:cNvCxnSpPr>
              <a:cxnSpLocks/>
            </p:cNvCxnSpPr>
            <p:nvPr/>
          </p:nvCxnSpPr>
          <p:spPr>
            <a:xfrm>
              <a:off x="6711696" y="2843784"/>
              <a:ext cx="2834640" cy="877824"/>
            </a:xfrm>
            <a:prstGeom prst="bentConnector3">
              <a:avLst>
                <a:gd name="adj1" fmla="val 99355"/>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8955804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3C86E5-4399-4684-A0C0-4BED75761F35}"/>
              </a:ext>
            </a:extLst>
          </p:cNvPr>
          <p:cNvSpPr>
            <a:spLocks noGrp="1"/>
          </p:cNvSpPr>
          <p:nvPr>
            <p:ph type="title"/>
          </p:nvPr>
        </p:nvSpPr>
        <p:spPr/>
        <p:txBody>
          <a:bodyPr/>
          <a:lstStyle/>
          <a:p>
            <a:r>
              <a:rPr lang="en-US" dirty="0" err="1">
                <a:latin typeface="Franklin Gothic Book" panose="020B0503020102020204" pitchFamily="34" charset="0"/>
              </a:rPr>
              <a:t>Gestion</a:t>
            </a:r>
            <a:r>
              <a:rPr lang="en-US" dirty="0">
                <a:latin typeface="Franklin Gothic Book" panose="020B0503020102020204" pitchFamily="34" charset="0"/>
              </a:rPr>
              <a:t> </a:t>
            </a:r>
            <a:r>
              <a:rPr lang="en-US" dirty="0" err="1">
                <a:latin typeface="Franklin Gothic Book" panose="020B0503020102020204" pitchFamily="34" charset="0"/>
              </a:rPr>
              <a:t>d’information</a:t>
            </a:r>
            <a:endParaRPr lang="en-US" dirty="0">
              <a:latin typeface="Franklin Gothic Book" panose="020B0503020102020204" pitchFamily="34" charset="0"/>
            </a:endParaRPr>
          </a:p>
        </p:txBody>
      </p:sp>
      <p:sp>
        <p:nvSpPr>
          <p:cNvPr id="3" name="Text Placeholder 2">
            <a:extLst>
              <a:ext uri="{FF2B5EF4-FFF2-40B4-BE49-F238E27FC236}">
                <a16:creationId xmlns:a16="http://schemas.microsoft.com/office/drawing/2014/main" id="{39EDBAE2-4DB9-4FD2-8975-B8B514BFC640}"/>
              </a:ext>
            </a:extLst>
          </p:cNvPr>
          <p:cNvSpPr>
            <a:spLocks noGrp="1"/>
          </p:cNvSpPr>
          <p:nvPr>
            <p:ph type="body" idx="1"/>
          </p:nvPr>
        </p:nvSpPr>
        <p:spPr/>
        <p:txBody>
          <a:bodyPr>
            <a:normAutofit/>
          </a:bodyPr>
          <a:lstStyle/>
          <a:p>
            <a:r>
              <a:rPr lang="fr-CA" dirty="0"/>
              <a:t>Mythes du syndicat (Q et R)</a:t>
            </a:r>
            <a:endParaRPr lang="en-US" dirty="0"/>
          </a:p>
          <a:p>
            <a:endParaRPr lang="en-US" b="1" dirty="0"/>
          </a:p>
          <a:p>
            <a:endParaRPr lang="en-US" b="1" dirty="0">
              <a:solidFill>
                <a:srgbClr val="830F3E"/>
              </a:solidFill>
            </a:endParaRPr>
          </a:p>
        </p:txBody>
      </p:sp>
      <p:sp>
        <p:nvSpPr>
          <p:cNvPr id="4" name="Footer Placeholder 3">
            <a:extLst>
              <a:ext uri="{FF2B5EF4-FFF2-40B4-BE49-F238E27FC236}">
                <a16:creationId xmlns:a16="http://schemas.microsoft.com/office/drawing/2014/main" id="{5FCF63A5-0FC7-4E05-B0AD-F7B4037A9DDC}"/>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9405484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A625C-F7DC-435E-A66A-F6E52D374FA9}"/>
              </a:ext>
            </a:extLst>
          </p:cNvPr>
          <p:cNvSpPr>
            <a:spLocks noGrp="1"/>
          </p:cNvSpPr>
          <p:nvPr>
            <p:ph type="title"/>
          </p:nvPr>
        </p:nvSpPr>
        <p:spPr/>
        <p:txBody>
          <a:bodyPr>
            <a:normAutofit/>
          </a:bodyPr>
          <a:lstStyle/>
          <a:p>
            <a:r>
              <a:rPr lang="en-US" sz="3200" b="1" dirty="0"/>
              <a:t>Union Myths (Q&amp;A)</a:t>
            </a:r>
          </a:p>
        </p:txBody>
      </p:sp>
      <p:sp>
        <p:nvSpPr>
          <p:cNvPr id="3" name="Vertical Text Placeholder 2">
            <a:extLst>
              <a:ext uri="{FF2B5EF4-FFF2-40B4-BE49-F238E27FC236}">
                <a16:creationId xmlns:a16="http://schemas.microsoft.com/office/drawing/2014/main" id="{7C803079-DB3E-4347-B66E-E1642D7B38E0}"/>
              </a:ext>
            </a:extLst>
          </p:cNvPr>
          <p:cNvSpPr>
            <a:spLocks noGrp="1"/>
          </p:cNvSpPr>
          <p:nvPr>
            <p:ph type="body" orient="vert" idx="1"/>
          </p:nvPr>
        </p:nvSpPr>
        <p:spPr/>
        <p:txBody>
          <a:bodyPr>
            <a:normAutofit fontScale="85000" lnSpcReduction="20000"/>
          </a:bodyPr>
          <a:lstStyle/>
          <a:p>
            <a:endParaRPr lang="en-US" dirty="0">
              <a:ea typeface="Sniglet"/>
              <a:cs typeface="Sniglet"/>
              <a:sym typeface="Sniglet"/>
            </a:endParaRPr>
          </a:p>
          <a:p>
            <a:r>
              <a:rPr lang="fr-CA" sz="3600" dirty="0"/>
              <a:t>Si </a:t>
            </a:r>
            <a:r>
              <a:rPr lang="fr-CA" sz="3600" dirty="0" err="1"/>
              <a:t>un-e</a:t>
            </a:r>
            <a:r>
              <a:rPr lang="fr-CA" sz="3600" dirty="0"/>
              <a:t> membre signe une carte de membre, commence-t-il ou elle à verser des cotisations?</a:t>
            </a:r>
            <a:endParaRPr lang="en-US" sz="3600" dirty="0"/>
          </a:p>
          <a:p>
            <a:pPr>
              <a:spcBef>
                <a:spcPts val="0"/>
              </a:spcBef>
            </a:pPr>
            <a:endParaRPr lang="en-US" sz="3600" dirty="0"/>
          </a:p>
          <a:p>
            <a:r>
              <a:rPr lang="fr-CA" sz="3600" dirty="0" err="1"/>
              <a:t>Un-e</a:t>
            </a:r>
            <a:r>
              <a:rPr lang="fr-CA" sz="3600" dirty="0"/>
              <a:t> membre est-il ou elle </a:t>
            </a:r>
            <a:r>
              <a:rPr lang="fr-CA" sz="3600" dirty="0" err="1"/>
              <a:t>ajouté-e</a:t>
            </a:r>
            <a:r>
              <a:rPr lang="fr-CA" sz="3600" dirty="0"/>
              <a:t> à UnionWare dès qu’il ou elle signe une carte de membre?</a:t>
            </a:r>
            <a:endParaRPr lang="en-US" sz="3600" dirty="0"/>
          </a:p>
          <a:p>
            <a:pPr>
              <a:spcBef>
                <a:spcPts val="0"/>
              </a:spcBef>
            </a:pPr>
            <a:endParaRPr lang="en-US" sz="3600" dirty="0"/>
          </a:p>
          <a:p>
            <a:pPr>
              <a:spcBef>
                <a:spcPts val="0"/>
              </a:spcBef>
            </a:pPr>
            <a:r>
              <a:rPr lang="fr-CA" sz="3600" dirty="0"/>
              <a:t>Les membres RAND versent-ils ou elles des cotisations?</a:t>
            </a:r>
          </a:p>
          <a:p>
            <a:pPr>
              <a:spcBef>
                <a:spcPts val="0"/>
              </a:spcBef>
            </a:pPr>
            <a:endParaRPr lang="en-US" sz="3600" dirty="0"/>
          </a:p>
          <a:p>
            <a:r>
              <a:rPr lang="fr-CA" sz="3600" dirty="0"/>
              <a:t>Quand dois-je présenter une demande de transfert de membre d’une section locale à l’autre?</a:t>
            </a:r>
            <a:endParaRPr lang="en-US" sz="3600" dirty="0"/>
          </a:p>
        </p:txBody>
      </p:sp>
      <p:sp>
        <p:nvSpPr>
          <p:cNvPr id="4" name="Footer Placeholder 3">
            <a:extLst>
              <a:ext uri="{FF2B5EF4-FFF2-40B4-BE49-F238E27FC236}">
                <a16:creationId xmlns:a16="http://schemas.microsoft.com/office/drawing/2014/main" id="{E5E942D1-E8BF-429E-BED7-7FB52F3C930F}"/>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2009943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 dirty="0"/>
              <a:t>Merci!</a:t>
            </a:r>
            <a:endParaRPr lang="en-US" dirty="0"/>
          </a:p>
        </p:txBody>
      </p:sp>
      <p:sp>
        <p:nvSpPr>
          <p:cNvPr id="2" name="Footer Placeholder 1"/>
          <p:cNvSpPr>
            <a:spLocks noGrp="1"/>
          </p:cNvSpPr>
          <p:nvPr>
            <p:ph type="ftr" sz="quarter" idx="11"/>
          </p:nvPr>
        </p:nvSpPr>
        <p:spPr/>
        <p:txBody>
          <a:bodyPr/>
          <a:lstStyle/>
          <a:p>
            <a:r>
              <a:rPr lang="en-US" dirty="0"/>
              <a:t>SESJ RNPL 2018</a:t>
            </a:r>
          </a:p>
        </p:txBody>
      </p:sp>
      <p:sp>
        <p:nvSpPr>
          <p:cNvPr id="4" name="Shape 268"/>
          <p:cNvSpPr/>
          <p:nvPr/>
        </p:nvSpPr>
        <p:spPr>
          <a:xfrm>
            <a:off x="4797901" y="1585144"/>
            <a:ext cx="2596198" cy="2611780"/>
          </a:xfrm>
          <a:custGeom>
            <a:avLst/>
            <a:gdLst/>
            <a:ahLst/>
            <a:cxnLst/>
            <a:rect l="0" t="0" r="0" b="0"/>
            <a:pathLst>
              <a:path w="15842" h="15938" extrusionOk="0">
                <a:moveTo>
                  <a:pt x="4794" y="7470"/>
                </a:moveTo>
                <a:lnTo>
                  <a:pt x="4867" y="7495"/>
                </a:lnTo>
                <a:lnTo>
                  <a:pt x="4940" y="7543"/>
                </a:lnTo>
                <a:lnTo>
                  <a:pt x="4989" y="7616"/>
                </a:lnTo>
                <a:lnTo>
                  <a:pt x="5013" y="7714"/>
                </a:lnTo>
                <a:lnTo>
                  <a:pt x="5013" y="7787"/>
                </a:lnTo>
                <a:lnTo>
                  <a:pt x="4989" y="7908"/>
                </a:lnTo>
                <a:lnTo>
                  <a:pt x="4916" y="7981"/>
                </a:lnTo>
                <a:lnTo>
                  <a:pt x="4843" y="8054"/>
                </a:lnTo>
                <a:lnTo>
                  <a:pt x="4721" y="8079"/>
                </a:lnTo>
                <a:lnTo>
                  <a:pt x="4600" y="8054"/>
                </a:lnTo>
                <a:lnTo>
                  <a:pt x="4527" y="7981"/>
                </a:lnTo>
                <a:lnTo>
                  <a:pt x="4454" y="7908"/>
                </a:lnTo>
                <a:lnTo>
                  <a:pt x="4429" y="7787"/>
                </a:lnTo>
                <a:lnTo>
                  <a:pt x="4454" y="7665"/>
                </a:lnTo>
                <a:lnTo>
                  <a:pt x="4527" y="7543"/>
                </a:lnTo>
                <a:lnTo>
                  <a:pt x="4600" y="7495"/>
                </a:lnTo>
                <a:lnTo>
                  <a:pt x="4697" y="7470"/>
                </a:lnTo>
                <a:close/>
                <a:moveTo>
                  <a:pt x="11169" y="7470"/>
                </a:moveTo>
                <a:lnTo>
                  <a:pt x="11242" y="7495"/>
                </a:lnTo>
                <a:lnTo>
                  <a:pt x="11315" y="7543"/>
                </a:lnTo>
                <a:lnTo>
                  <a:pt x="11364" y="7616"/>
                </a:lnTo>
                <a:lnTo>
                  <a:pt x="11388" y="7714"/>
                </a:lnTo>
                <a:lnTo>
                  <a:pt x="11388" y="7787"/>
                </a:lnTo>
                <a:lnTo>
                  <a:pt x="11364" y="7908"/>
                </a:lnTo>
                <a:lnTo>
                  <a:pt x="11291" y="7981"/>
                </a:lnTo>
                <a:lnTo>
                  <a:pt x="11218" y="8054"/>
                </a:lnTo>
                <a:lnTo>
                  <a:pt x="11096" y="8079"/>
                </a:lnTo>
                <a:lnTo>
                  <a:pt x="10975" y="8054"/>
                </a:lnTo>
                <a:lnTo>
                  <a:pt x="10902" y="7981"/>
                </a:lnTo>
                <a:lnTo>
                  <a:pt x="10829" y="7908"/>
                </a:lnTo>
                <a:lnTo>
                  <a:pt x="10804" y="7787"/>
                </a:lnTo>
                <a:lnTo>
                  <a:pt x="10829" y="7665"/>
                </a:lnTo>
                <a:lnTo>
                  <a:pt x="10902" y="7543"/>
                </a:lnTo>
                <a:lnTo>
                  <a:pt x="10975" y="7495"/>
                </a:lnTo>
                <a:lnTo>
                  <a:pt x="11072" y="7470"/>
                </a:lnTo>
                <a:close/>
                <a:moveTo>
                  <a:pt x="4770" y="7081"/>
                </a:moveTo>
                <a:lnTo>
                  <a:pt x="4600" y="7105"/>
                </a:lnTo>
                <a:lnTo>
                  <a:pt x="4429" y="7178"/>
                </a:lnTo>
                <a:lnTo>
                  <a:pt x="4308" y="7300"/>
                </a:lnTo>
                <a:lnTo>
                  <a:pt x="4186" y="7446"/>
                </a:lnTo>
                <a:lnTo>
                  <a:pt x="4113" y="7568"/>
                </a:lnTo>
                <a:lnTo>
                  <a:pt x="4064" y="7714"/>
                </a:lnTo>
                <a:lnTo>
                  <a:pt x="4016" y="7835"/>
                </a:lnTo>
                <a:lnTo>
                  <a:pt x="4016" y="7981"/>
                </a:lnTo>
                <a:lnTo>
                  <a:pt x="3967" y="8225"/>
                </a:lnTo>
                <a:lnTo>
                  <a:pt x="3967" y="8395"/>
                </a:lnTo>
                <a:lnTo>
                  <a:pt x="4016" y="8565"/>
                </a:lnTo>
                <a:lnTo>
                  <a:pt x="4064" y="8711"/>
                </a:lnTo>
                <a:lnTo>
                  <a:pt x="4162" y="8833"/>
                </a:lnTo>
                <a:lnTo>
                  <a:pt x="4259" y="8955"/>
                </a:lnTo>
                <a:lnTo>
                  <a:pt x="4381" y="9028"/>
                </a:lnTo>
                <a:lnTo>
                  <a:pt x="4527" y="9101"/>
                </a:lnTo>
                <a:lnTo>
                  <a:pt x="4697" y="9149"/>
                </a:lnTo>
                <a:lnTo>
                  <a:pt x="4892" y="9174"/>
                </a:lnTo>
                <a:lnTo>
                  <a:pt x="5062" y="9149"/>
                </a:lnTo>
                <a:lnTo>
                  <a:pt x="5232" y="9101"/>
                </a:lnTo>
                <a:lnTo>
                  <a:pt x="5378" y="9028"/>
                </a:lnTo>
                <a:lnTo>
                  <a:pt x="5500" y="8930"/>
                </a:lnTo>
                <a:lnTo>
                  <a:pt x="5622" y="8809"/>
                </a:lnTo>
                <a:lnTo>
                  <a:pt x="5719" y="8663"/>
                </a:lnTo>
                <a:lnTo>
                  <a:pt x="5792" y="8517"/>
                </a:lnTo>
                <a:lnTo>
                  <a:pt x="5841" y="8346"/>
                </a:lnTo>
                <a:lnTo>
                  <a:pt x="5865" y="8176"/>
                </a:lnTo>
                <a:lnTo>
                  <a:pt x="5841" y="8006"/>
                </a:lnTo>
                <a:lnTo>
                  <a:pt x="5816" y="7835"/>
                </a:lnTo>
                <a:lnTo>
                  <a:pt x="5768" y="7689"/>
                </a:lnTo>
                <a:lnTo>
                  <a:pt x="5695" y="7519"/>
                </a:lnTo>
                <a:lnTo>
                  <a:pt x="5573" y="7397"/>
                </a:lnTo>
                <a:lnTo>
                  <a:pt x="5427" y="7251"/>
                </a:lnTo>
                <a:lnTo>
                  <a:pt x="5281" y="7154"/>
                </a:lnTo>
                <a:lnTo>
                  <a:pt x="5111" y="7105"/>
                </a:lnTo>
                <a:lnTo>
                  <a:pt x="4940" y="7081"/>
                </a:lnTo>
                <a:close/>
                <a:moveTo>
                  <a:pt x="11145" y="7081"/>
                </a:moveTo>
                <a:lnTo>
                  <a:pt x="10975" y="7105"/>
                </a:lnTo>
                <a:lnTo>
                  <a:pt x="10804" y="7178"/>
                </a:lnTo>
                <a:lnTo>
                  <a:pt x="10683" y="7300"/>
                </a:lnTo>
                <a:lnTo>
                  <a:pt x="10561" y="7446"/>
                </a:lnTo>
                <a:lnTo>
                  <a:pt x="10488" y="7568"/>
                </a:lnTo>
                <a:lnTo>
                  <a:pt x="10439" y="7714"/>
                </a:lnTo>
                <a:lnTo>
                  <a:pt x="10391" y="7835"/>
                </a:lnTo>
                <a:lnTo>
                  <a:pt x="10391" y="7981"/>
                </a:lnTo>
                <a:lnTo>
                  <a:pt x="10342" y="8225"/>
                </a:lnTo>
                <a:lnTo>
                  <a:pt x="10342" y="8395"/>
                </a:lnTo>
                <a:lnTo>
                  <a:pt x="10391" y="8565"/>
                </a:lnTo>
                <a:lnTo>
                  <a:pt x="10439" y="8711"/>
                </a:lnTo>
                <a:lnTo>
                  <a:pt x="10537" y="8833"/>
                </a:lnTo>
                <a:lnTo>
                  <a:pt x="10634" y="8955"/>
                </a:lnTo>
                <a:lnTo>
                  <a:pt x="10756" y="9028"/>
                </a:lnTo>
                <a:lnTo>
                  <a:pt x="10902" y="9101"/>
                </a:lnTo>
                <a:lnTo>
                  <a:pt x="11072" y="9149"/>
                </a:lnTo>
                <a:lnTo>
                  <a:pt x="11267" y="9174"/>
                </a:lnTo>
                <a:lnTo>
                  <a:pt x="11437" y="9149"/>
                </a:lnTo>
                <a:lnTo>
                  <a:pt x="11607" y="9101"/>
                </a:lnTo>
                <a:lnTo>
                  <a:pt x="11753" y="9028"/>
                </a:lnTo>
                <a:lnTo>
                  <a:pt x="11875" y="8930"/>
                </a:lnTo>
                <a:lnTo>
                  <a:pt x="11997" y="8809"/>
                </a:lnTo>
                <a:lnTo>
                  <a:pt x="12094" y="8663"/>
                </a:lnTo>
                <a:lnTo>
                  <a:pt x="12167" y="8517"/>
                </a:lnTo>
                <a:lnTo>
                  <a:pt x="12216" y="8346"/>
                </a:lnTo>
                <a:lnTo>
                  <a:pt x="12240" y="8176"/>
                </a:lnTo>
                <a:lnTo>
                  <a:pt x="12216" y="8006"/>
                </a:lnTo>
                <a:lnTo>
                  <a:pt x="12191" y="7835"/>
                </a:lnTo>
                <a:lnTo>
                  <a:pt x="12143" y="7689"/>
                </a:lnTo>
                <a:lnTo>
                  <a:pt x="12070" y="7519"/>
                </a:lnTo>
                <a:lnTo>
                  <a:pt x="11948" y="7397"/>
                </a:lnTo>
                <a:lnTo>
                  <a:pt x="11802" y="7251"/>
                </a:lnTo>
                <a:lnTo>
                  <a:pt x="11656" y="7154"/>
                </a:lnTo>
                <a:lnTo>
                  <a:pt x="11486" y="7105"/>
                </a:lnTo>
                <a:lnTo>
                  <a:pt x="11315" y="7081"/>
                </a:lnTo>
                <a:close/>
                <a:moveTo>
                  <a:pt x="11972" y="10925"/>
                </a:moveTo>
                <a:lnTo>
                  <a:pt x="11875" y="10974"/>
                </a:lnTo>
                <a:lnTo>
                  <a:pt x="11778" y="11047"/>
                </a:lnTo>
                <a:lnTo>
                  <a:pt x="11607" y="11290"/>
                </a:lnTo>
                <a:lnTo>
                  <a:pt x="11413" y="11485"/>
                </a:lnTo>
                <a:lnTo>
                  <a:pt x="11194" y="11680"/>
                </a:lnTo>
                <a:lnTo>
                  <a:pt x="10950" y="11850"/>
                </a:lnTo>
                <a:lnTo>
                  <a:pt x="10707" y="11996"/>
                </a:lnTo>
                <a:lnTo>
                  <a:pt x="10439" y="12118"/>
                </a:lnTo>
                <a:lnTo>
                  <a:pt x="10172" y="12215"/>
                </a:lnTo>
                <a:lnTo>
                  <a:pt x="9880" y="12312"/>
                </a:lnTo>
                <a:lnTo>
                  <a:pt x="9588" y="12385"/>
                </a:lnTo>
                <a:lnTo>
                  <a:pt x="9296" y="12434"/>
                </a:lnTo>
                <a:lnTo>
                  <a:pt x="8712" y="12507"/>
                </a:lnTo>
                <a:lnTo>
                  <a:pt x="8128" y="12531"/>
                </a:lnTo>
                <a:lnTo>
                  <a:pt x="7568" y="12507"/>
                </a:lnTo>
                <a:lnTo>
                  <a:pt x="7325" y="12483"/>
                </a:lnTo>
                <a:lnTo>
                  <a:pt x="7106" y="12434"/>
                </a:lnTo>
                <a:lnTo>
                  <a:pt x="6668" y="12312"/>
                </a:lnTo>
                <a:lnTo>
                  <a:pt x="6230" y="12166"/>
                </a:lnTo>
                <a:lnTo>
                  <a:pt x="5816" y="11996"/>
                </a:lnTo>
                <a:lnTo>
                  <a:pt x="5427" y="11826"/>
                </a:lnTo>
                <a:lnTo>
                  <a:pt x="5013" y="11631"/>
                </a:lnTo>
                <a:lnTo>
                  <a:pt x="4794" y="11509"/>
                </a:lnTo>
                <a:lnTo>
                  <a:pt x="4600" y="11388"/>
                </a:lnTo>
                <a:lnTo>
                  <a:pt x="4454" y="11242"/>
                </a:lnTo>
                <a:lnTo>
                  <a:pt x="4308" y="11096"/>
                </a:lnTo>
                <a:lnTo>
                  <a:pt x="4259" y="11047"/>
                </a:lnTo>
                <a:lnTo>
                  <a:pt x="4210" y="11023"/>
                </a:lnTo>
                <a:lnTo>
                  <a:pt x="4089" y="11023"/>
                </a:lnTo>
                <a:lnTo>
                  <a:pt x="4040" y="11071"/>
                </a:lnTo>
                <a:lnTo>
                  <a:pt x="3991" y="11096"/>
                </a:lnTo>
                <a:lnTo>
                  <a:pt x="3991" y="11169"/>
                </a:lnTo>
                <a:lnTo>
                  <a:pt x="3991" y="11242"/>
                </a:lnTo>
                <a:lnTo>
                  <a:pt x="4016" y="11339"/>
                </a:lnTo>
                <a:lnTo>
                  <a:pt x="4064" y="11436"/>
                </a:lnTo>
                <a:lnTo>
                  <a:pt x="4210" y="11631"/>
                </a:lnTo>
                <a:lnTo>
                  <a:pt x="4381" y="11801"/>
                </a:lnTo>
                <a:lnTo>
                  <a:pt x="4575" y="11947"/>
                </a:lnTo>
                <a:lnTo>
                  <a:pt x="4794" y="12069"/>
                </a:lnTo>
                <a:lnTo>
                  <a:pt x="5038" y="12191"/>
                </a:lnTo>
                <a:lnTo>
                  <a:pt x="5451" y="12385"/>
                </a:lnTo>
                <a:lnTo>
                  <a:pt x="5938" y="12604"/>
                </a:lnTo>
                <a:lnTo>
                  <a:pt x="6424" y="12799"/>
                </a:lnTo>
                <a:lnTo>
                  <a:pt x="6935" y="12945"/>
                </a:lnTo>
                <a:lnTo>
                  <a:pt x="7446" y="13042"/>
                </a:lnTo>
                <a:lnTo>
                  <a:pt x="7763" y="13067"/>
                </a:lnTo>
                <a:lnTo>
                  <a:pt x="8079" y="13091"/>
                </a:lnTo>
                <a:lnTo>
                  <a:pt x="8420" y="13091"/>
                </a:lnTo>
                <a:lnTo>
                  <a:pt x="8760" y="13067"/>
                </a:lnTo>
                <a:lnTo>
                  <a:pt x="9101" y="13042"/>
                </a:lnTo>
                <a:lnTo>
                  <a:pt x="9442" y="12969"/>
                </a:lnTo>
                <a:lnTo>
                  <a:pt x="9758" y="12896"/>
                </a:lnTo>
                <a:lnTo>
                  <a:pt x="10099" y="12799"/>
                </a:lnTo>
                <a:lnTo>
                  <a:pt x="10415" y="12702"/>
                </a:lnTo>
                <a:lnTo>
                  <a:pt x="10731" y="12556"/>
                </a:lnTo>
                <a:lnTo>
                  <a:pt x="11023" y="12410"/>
                </a:lnTo>
                <a:lnTo>
                  <a:pt x="11315" y="12239"/>
                </a:lnTo>
                <a:lnTo>
                  <a:pt x="11583" y="12045"/>
                </a:lnTo>
                <a:lnTo>
                  <a:pt x="11826" y="11826"/>
                </a:lnTo>
                <a:lnTo>
                  <a:pt x="12045" y="11582"/>
                </a:lnTo>
                <a:lnTo>
                  <a:pt x="12264" y="11339"/>
                </a:lnTo>
                <a:lnTo>
                  <a:pt x="12313" y="11217"/>
                </a:lnTo>
                <a:lnTo>
                  <a:pt x="12289" y="11120"/>
                </a:lnTo>
                <a:lnTo>
                  <a:pt x="12240" y="11047"/>
                </a:lnTo>
                <a:lnTo>
                  <a:pt x="12167" y="10974"/>
                </a:lnTo>
                <a:lnTo>
                  <a:pt x="12070" y="10950"/>
                </a:lnTo>
                <a:lnTo>
                  <a:pt x="11972" y="10925"/>
                </a:lnTo>
                <a:close/>
                <a:moveTo>
                  <a:pt x="8493" y="682"/>
                </a:moveTo>
                <a:lnTo>
                  <a:pt x="8663" y="706"/>
                </a:lnTo>
                <a:lnTo>
                  <a:pt x="9101" y="755"/>
                </a:lnTo>
                <a:lnTo>
                  <a:pt x="9539" y="803"/>
                </a:lnTo>
                <a:lnTo>
                  <a:pt x="10001" y="901"/>
                </a:lnTo>
                <a:lnTo>
                  <a:pt x="10439" y="1022"/>
                </a:lnTo>
                <a:lnTo>
                  <a:pt x="10780" y="1120"/>
                </a:lnTo>
                <a:lnTo>
                  <a:pt x="11121" y="1241"/>
                </a:lnTo>
                <a:lnTo>
                  <a:pt x="11437" y="1411"/>
                </a:lnTo>
                <a:lnTo>
                  <a:pt x="11753" y="1557"/>
                </a:lnTo>
                <a:lnTo>
                  <a:pt x="11753" y="1582"/>
                </a:lnTo>
                <a:lnTo>
                  <a:pt x="11729" y="1655"/>
                </a:lnTo>
                <a:lnTo>
                  <a:pt x="11729" y="1752"/>
                </a:lnTo>
                <a:lnTo>
                  <a:pt x="11753" y="1801"/>
                </a:lnTo>
                <a:lnTo>
                  <a:pt x="11826" y="1825"/>
                </a:lnTo>
                <a:lnTo>
                  <a:pt x="11899" y="1825"/>
                </a:lnTo>
                <a:lnTo>
                  <a:pt x="11948" y="1776"/>
                </a:lnTo>
                <a:lnTo>
                  <a:pt x="11972" y="1752"/>
                </a:lnTo>
                <a:lnTo>
                  <a:pt x="11997" y="1752"/>
                </a:lnTo>
                <a:lnTo>
                  <a:pt x="11997" y="1728"/>
                </a:lnTo>
                <a:lnTo>
                  <a:pt x="12021" y="1728"/>
                </a:lnTo>
                <a:lnTo>
                  <a:pt x="12143" y="1801"/>
                </a:lnTo>
                <a:lnTo>
                  <a:pt x="12094" y="1874"/>
                </a:lnTo>
                <a:lnTo>
                  <a:pt x="12094" y="1947"/>
                </a:lnTo>
                <a:lnTo>
                  <a:pt x="12094" y="1995"/>
                </a:lnTo>
                <a:lnTo>
                  <a:pt x="12143" y="2020"/>
                </a:lnTo>
                <a:lnTo>
                  <a:pt x="12167" y="2044"/>
                </a:lnTo>
                <a:lnTo>
                  <a:pt x="12216" y="2020"/>
                </a:lnTo>
                <a:lnTo>
                  <a:pt x="12240" y="1995"/>
                </a:lnTo>
                <a:lnTo>
                  <a:pt x="12313" y="1922"/>
                </a:lnTo>
                <a:lnTo>
                  <a:pt x="12337" y="1922"/>
                </a:lnTo>
                <a:lnTo>
                  <a:pt x="12532" y="2068"/>
                </a:lnTo>
                <a:lnTo>
                  <a:pt x="12483" y="2190"/>
                </a:lnTo>
                <a:lnTo>
                  <a:pt x="12483" y="2239"/>
                </a:lnTo>
                <a:lnTo>
                  <a:pt x="12508" y="2336"/>
                </a:lnTo>
                <a:lnTo>
                  <a:pt x="12532" y="2385"/>
                </a:lnTo>
                <a:lnTo>
                  <a:pt x="12556" y="2409"/>
                </a:lnTo>
                <a:lnTo>
                  <a:pt x="12581" y="2409"/>
                </a:lnTo>
                <a:lnTo>
                  <a:pt x="12629" y="2385"/>
                </a:lnTo>
                <a:lnTo>
                  <a:pt x="12678" y="2360"/>
                </a:lnTo>
                <a:lnTo>
                  <a:pt x="12751" y="2287"/>
                </a:lnTo>
                <a:lnTo>
                  <a:pt x="12775" y="2239"/>
                </a:lnTo>
                <a:lnTo>
                  <a:pt x="12970" y="2409"/>
                </a:lnTo>
                <a:lnTo>
                  <a:pt x="12873" y="2531"/>
                </a:lnTo>
                <a:lnTo>
                  <a:pt x="12848" y="2604"/>
                </a:lnTo>
                <a:lnTo>
                  <a:pt x="12824" y="2677"/>
                </a:lnTo>
                <a:lnTo>
                  <a:pt x="12824" y="2725"/>
                </a:lnTo>
                <a:lnTo>
                  <a:pt x="12873" y="2750"/>
                </a:lnTo>
                <a:lnTo>
                  <a:pt x="12921" y="2774"/>
                </a:lnTo>
                <a:lnTo>
                  <a:pt x="12946" y="2774"/>
                </a:lnTo>
                <a:lnTo>
                  <a:pt x="13067" y="2701"/>
                </a:lnTo>
                <a:lnTo>
                  <a:pt x="13189" y="2604"/>
                </a:lnTo>
                <a:lnTo>
                  <a:pt x="13311" y="2725"/>
                </a:lnTo>
                <a:lnTo>
                  <a:pt x="13384" y="2823"/>
                </a:lnTo>
                <a:lnTo>
                  <a:pt x="13262" y="3017"/>
                </a:lnTo>
                <a:lnTo>
                  <a:pt x="13213" y="3066"/>
                </a:lnTo>
                <a:lnTo>
                  <a:pt x="13189" y="3163"/>
                </a:lnTo>
                <a:lnTo>
                  <a:pt x="13165" y="3236"/>
                </a:lnTo>
                <a:lnTo>
                  <a:pt x="13189" y="3285"/>
                </a:lnTo>
                <a:lnTo>
                  <a:pt x="13238" y="3309"/>
                </a:lnTo>
                <a:lnTo>
                  <a:pt x="13335" y="3285"/>
                </a:lnTo>
                <a:lnTo>
                  <a:pt x="13408" y="3236"/>
                </a:lnTo>
                <a:lnTo>
                  <a:pt x="13554" y="3115"/>
                </a:lnTo>
                <a:lnTo>
                  <a:pt x="13578" y="3042"/>
                </a:lnTo>
                <a:lnTo>
                  <a:pt x="13773" y="3309"/>
                </a:lnTo>
                <a:lnTo>
                  <a:pt x="13676" y="3407"/>
                </a:lnTo>
                <a:lnTo>
                  <a:pt x="13554" y="3504"/>
                </a:lnTo>
                <a:lnTo>
                  <a:pt x="13505" y="3577"/>
                </a:lnTo>
                <a:lnTo>
                  <a:pt x="13481" y="3650"/>
                </a:lnTo>
                <a:lnTo>
                  <a:pt x="13481" y="3699"/>
                </a:lnTo>
                <a:lnTo>
                  <a:pt x="13505" y="3723"/>
                </a:lnTo>
                <a:lnTo>
                  <a:pt x="13603" y="3747"/>
                </a:lnTo>
                <a:lnTo>
                  <a:pt x="13700" y="3723"/>
                </a:lnTo>
                <a:lnTo>
                  <a:pt x="13773" y="3674"/>
                </a:lnTo>
                <a:lnTo>
                  <a:pt x="13870" y="3626"/>
                </a:lnTo>
                <a:lnTo>
                  <a:pt x="13968" y="3577"/>
                </a:lnTo>
                <a:lnTo>
                  <a:pt x="14162" y="3918"/>
                </a:lnTo>
                <a:lnTo>
                  <a:pt x="14065" y="3991"/>
                </a:lnTo>
                <a:lnTo>
                  <a:pt x="13870" y="4161"/>
                </a:lnTo>
                <a:lnTo>
                  <a:pt x="13773" y="4234"/>
                </a:lnTo>
                <a:lnTo>
                  <a:pt x="13700" y="4331"/>
                </a:lnTo>
                <a:lnTo>
                  <a:pt x="13700" y="4356"/>
                </a:lnTo>
                <a:lnTo>
                  <a:pt x="13724" y="4380"/>
                </a:lnTo>
                <a:lnTo>
                  <a:pt x="13846" y="4380"/>
                </a:lnTo>
                <a:lnTo>
                  <a:pt x="13943" y="4356"/>
                </a:lnTo>
                <a:lnTo>
                  <a:pt x="14065" y="4307"/>
                </a:lnTo>
                <a:lnTo>
                  <a:pt x="14162" y="4234"/>
                </a:lnTo>
                <a:lnTo>
                  <a:pt x="14284" y="4161"/>
                </a:lnTo>
                <a:lnTo>
                  <a:pt x="14503" y="4696"/>
                </a:lnTo>
                <a:lnTo>
                  <a:pt x="14332" y="4769"/>
                </a:lnTo>
                <a:lnTo>
                  <a:pt x="14211" y="4842"/>
                </a:lnTo>
                <a:lnTo>
                  <a:pt x="14065" y="4940"/>
                </a:lnTo>
                <a:lnTo>
                  <a:pt x="13968" y="5061"/>
                </a:lnTo>
                <a:lnTo>
                  <a:pt x="13919" y="5134"/>
                </a:lnTo>
                <a:lnTo>
                  <a:pt x="13895" y="5207"/>
                </a:lnTo>
                <a:lnTo>
                  <a:pt x="13895" y="5256"/>
                </a:lnTo>
                <a:lnTo>
                  <a:pt x="13919" y="5280"/>
                </a:lnTo>
                <a:lnTo>
                  <a:pt x="13968" y="5305"/>
                </a:lnTo>
                <a:lnTo>
                  <a:pt x="14016" y="5305"/>
                </a:lnTo>
                <a:lnTo>
                  <a:pt x="14114" y="5256"/>
                </a:lnTo>
                <a:lnTo>
                  <a:pt x="14235" y="5183"/>
                </a:lnTo>
                <a:lnTo>
                  <a:pt x="14551" y="5037"/>
                </a:lnTo>
                <a:lnTo>
                  <a:pt x="14600" y="5013"/>
                </a:lnTo>
                <a:lnTo>
                  <a:pt x="14770" y="5524"/>
                </a:lnTo>
                <a:lnTo>
                  <a:pt x="14430" y="5670"/>
                </a:lnTo>
                <a:lnTo>
                  <a:pt x="14162" y="5791"/>
                </a:lnTo>
                <a:lnTo>
                  <a:pt x="13919" y="5937"/>
                </a:lnTo>
                <a:lnTo>
                  <a:pt x="13919" y="5986"/>
                </a:lnTo>
                <a:lnTo>
                  <a:pt x="13943" y="6010"/>
                </a:lnTo>
                <a:lnTo>
                  <a:pt x="14089" y="6035"/>
                </a:lnTo>
                <a:lnTo>
                  <a:pt x="14235" y="6059"/>
                </a:lnTo>
                <a:lnTo>
                  <a:pt x="14381" y="6035"/>
                </a:lnTo>
                <a:lnTo>
                  <a:pt x="14527" y="6010"/>
                </a:lnTo>
                <a:lnTo>
                  <a:pt x="14843" y="5889"/>
                </a:lnTo>
                <a:lnTo>
                  <a:pt x="14965" y="6424"/>
                </a:lnTo>
                <a:lnTo>
                  <a:pt x="14795" y="6497"/>
                </a:lnTo>
                <a:lnTo>
                  <a:pt x="14405" y="6619"/>
                </a:lnTo>
                <a:lnTo>
                  <a:pt x="14041" y="6740"/>
                </a:lnTo>
                <a:lnTo>
                  <a:pt x="13992" y="6789"/>
                </a:lnTo>
                <a:lnTo>
                  <a:pt x="13992" y="6813"/>
                </a:lnTo>
                <a:lnTo>
                  <a:pt x="13992" y="6862"/>
                </a:lnTo>
                <a:lnTo>
                  <a:pt x="14041" y="6886"/>
                </a:lnTo>
                <a:lnTo>
                  <a:pt x="14235" y="6886"/>
                </a:lnTo>
                <a:lnTo>
                  <a:pt x="14430" y="6862"/>
                </a:lnTo>
                <a:lnTo>
                  <a:pt x="14795" y="6813"/>
                </a:lnTo>
                <a:lnTo>
                  <a:pt x="15038" y="6740"/>
                </a:lnTo>
                <a:lnTo>
                  <a:pt x="15111" y="7178"/>
                </a:lnTo>
                <a:lnTo>
                  <a:pt x="14843" y="7227"/>
                </a:lnTo>
                <a:lnTo>
                  <a:pt x="14430" y="7349"/>
                </a:lnTo>
                <a:lnTo>
                  <a:pt x="14235" y="7422"/>
                </a:lnTo>
                <a:lnTo>
                  <a:pt x="14065" y="7543"/>
                </a:lnTo>
                <a:lnTo>
                  <a:pt x="14041" y="7592"/>
                </a:lnTo>
                <a:lnTo>
                  <a:pt x="14041" y="7665"/>
                </a:lnTo>
                <a:lnTo>
                  <a:pt x="14089" y="7714"/>
                </a:lnTo>
                <a:lnTo>
                  <a:pt x="14138" y="7738"/>
                </a:lnTo>
                <a:lnTo>
                  <a:pt x="14357" y="7714"/>
                </a:lnTo>
                <a:lnTo>
                  <a:pt x="14551" y="7665"/>
                </a:lnTo>
                <a:lnTo>
                  <a:pt x="14941" y="7568"/>
                </a:lnTo>
                <a:lnTo>
                  <a:pt x="15135" y="7519"/>
                </a:lnTo>
                <a:lnTo>
                  <a:pt x="15184" y="7981"/>
                </a:lnTo>
                <a:lnTo>
                  <a:pt x="14868" y="8030"/>
                </a:lnTo>
                <a:lnTo>
                  <a:pt x="14624" y="8054"/>
                </a:lnTo>
                <a:lnTo>
                  <a:pt x="14381" y="8079"/>
                </a:lnTo>
                <a:lnTo>
                  <a:pt x="14235" y="8103"/>
                </a:lnTo>
                <a:lnTo>
                  <a:pt x="14138" y="8152"/>
                </a:lnTo>
                <a:lnTo>
                  <a:pt x="14016" y="8200"/>
                </a:lnTo>
                <a:lnTo>
                  <a:pt x="13943" y="8298"/>
                </a:lnTo>
                <a:lnTo>
                  <a:pt x="13919" y="8322"/>
                </a:lnTo>
                <a:lnTo>
                  <a:pt x="13919" y="8346"/>
                </a:lnTo>
                <a:lnTo>
                  <a:pt x="13943" y="8395"/>
                </a:lnTo>
                <a:lnTo>
                  <a:pt x="13968" y="8395"/>
                </a:lnTo>
                <a:lnTo>
                  <a:pt x="14089" y="8419"/>
                </a:lnTo>
                <a:lnTo>
                  <a:pt x="14211" y="8444"/>
                </a:lnTo>
                <a:lnTo>
                  <a:pt x="14478" y="8444"/>
                </a:lnTo>
                <a:lnTo>
                  <a:pt x="14989" y="8395"/>
                </a:lnTo>
                <a:lnTo>
                  <a:pt x="15208" y="8395"/>
                </a:lnTo>
                <a:lnTo>
                  <a:pt x="15208" y="8857"/>
                </a:lnTo>
                <a:lnTo>
                  <a:pt x="14722" y="8882"/>
                </a:lnTo>
                <a:lnTo>
                  <a:pt x="14503" y="8882"/>
                </a:lnTo>
                <a:lnTo>
                  <a:pt x="14284" y="8906"/>
                </a:lnTo>
                <a:lnTo>
                  <a:pt x="14065" y="8955"/>
                </a:lnTo>
                <a:lnTo>
                  <a:pt x="13968" y="8979"/>
                </a:lnTo>
                <a:lnTo>
                  <a:pt x="13870" y="9028"/>
                </a:lnTo>
                <a:lnTo>
                  <a:pt x="13870" y="9052"/>
                </a:lnTo>
                <a:lnTo>
                  <a:pt x="13870" y="9076"/>
                </a:lnTo>
                <a:lnTo>
                  <a:pt x="13968" y="9125"/>
                </a:lnTo>
                <a:lnTo>
                  <a:pt x="14065" y="9174"/>
                </a:lnTo>
                <a:lnTo>
                  <a:pt x="14284" y="9222"/>
                </a:lnTo>
                <a:lnTo>
                  <a:pt x="14722" y="9222"/>
                </a:lnTo>
                <a:lnTo>
                  <a:pt x="14941" y="9247"/>
                </a:lnTo>
                <a:lnTo>
                  <a:pt x="15184" y="9247"/>
                </a:lnTo>
                <a:lnTo>
                  <a:pt x="15160" y="9465"/>
                </a:lnTo>
                <a:lnTo>
                  <a:pt x="14965" y="9514"/>
                </a:lnTo>
                <a:lnTo>
                  <a:pt x="14722" y="9563"/>
                </a:lnTo>
                <a:lnTo>
                  <a:pt x="14503" y="9660"/>
                </a:lnTo>
                <a:lnTo>
                  <a:pt x="14260" y="9757"/>
                </a:lnTo>
                <a:lnTo>
                  <a:pt x="14041" y="9879"/>
                </a:lnTo>
                <a:lnTo>
                  <a:pt x="14016" y="9903"/>
                </a:lnTo>
                <a:lnTo>
                  <a:pt x="14016" y="9952"/>
                </a:lnTo>
                <a:lnTo>
                  <a:pt x="14041" y="9976"/>
                </a:lnTo>
                <a:lnTo>
                  <a:pt x="14089" y="9976"/>
                </a:lnTo>
                <a:lnTo>
                  <a:pt x="14308" y="10001"/>
                </a:lnTo>
                <a:lnTo>
                  <a:pt x="14527" y="9976"/>
                </a:lnTo>
                <a:lnTo>
                  <a:pt x="14965" y="9903"/>
                </a:lnTo>
                <a:lnTo>
                  <a:pt x="15087" y="9879"/>
                </a:lnTo>
                <a:lnTo>
                  <a:pt x="14989" y="10390"/>
                </a:lnTo>
                <a:lnTo>
                  <a:pt x="14527" y="10463"/>
                </a:lnTo>
                <a:lnTo>
                  <a:pt x="14357" y="10487"/>
                </a:lnTo>
                <a:lnTo>
                  <a:pt x="14162" y="10512"/>
                </a:lnTo>
                <a:lnTo>
                  <a:pt x="13992" y="10560"/>
                </a:lnTo>
                <a:lnTo>
                  <a:pt x="13919" y="10609"/>
                </a:lnTo>
                <a:lnTo>
                  <a:pt x="13870" y="10682"/>
                </a:lnTo>
                <a:lnTo>
                  <a:pt x="13846" y="10731"/>
                </a:lnTo>
                <a:lnTo>
                  <a:pt x="13846" y="10804"/>
                </a:lnTo>
                <a:lnTo>
                  <a:pt x="13870" y="10852"/>
                </a:lnTo>
                <a:lnTo>
                  <a:pt x="13919" y="10901"/>
                </a:lnTo>
                <a:lnTo>
                  <a:pt x="13992" y="10925"/>
                </a:lnTo>
                <a:lnTo>
                  <a:pt x="14065" y="10950"/>
                </a:lnTo>
                <a:lnTo>
                  <a:pt x="14235" y="10950"/>
                </a:lnTo>
                <a:lnTo>
                  <a:pt x="14600" y="10901"/>
                </a:lnTo>
                <a:lnTo>
                  <a:pt x="14819" y="10877"/>
                </a:lnTo>
                <a:lnTo>
                  <a:pt x="14819" y="10877"/>
                </a:lnTo>
                <a:lnTo>
                  <a:pt x="14624" y="11339"/>
                </a:lnTo>
                <a:lnTo>
                  <a:pt x="14478" y="11339"/>
                </a:lnTo>
                <a:lnTo>
                  <a:pt x="14308" y="11315"/>
                </a:lnTo>
                <a:lnTo>
                  <a:pt x="14114" y="11339"/>
                </a:lnTo>
                <a:lnTo>
                  <a:pt x="13919" y="11363"/>
                </a:lnTo>
                <a:lnTo>
                  <a:pt x="13749" y="11436"/>
                </a:lnTo>
                <a:lnTo>
                  <a:pt x="13724" y="11461"/>
                </a:lnTo>
                <a:lnTo>
                  <a:pt x="13749" y="11485"/>
                </a:lnTo>
                <a:lnTo>
                  <a:pt x="13919" y="11558"/>
                </a:lnTo>
                <a:lnTo>
                  <a:pt x="14089" y="11607"/>
                </a:lnTo>
                <a:lnTo>
                  <a:pt x="14430" y="11655"/>
                </a:lnTo>
                <a:lnTo>
                  <a:pt x="14454" y="11655"/>
                </a:lnTo>
                <a:lnTo>
                  <a:pt x="14211" y="12069"/>
                </a:lnTo>
                <a:lnTo>
                  <a:pt x="13968" y="12069"/>
                </a:lnTo>
                <a:lnTo>
                  <a:pt x="13724" y="12093"/>
                </a:lnTo>
                <a:lnTo>
                  <a:pt x="13603" y="12069"/>
                </a:lnTo>
                <a:lnTo>
                  <a:pt x="13481" y="12045"/>
                </a:lnTo>
                <a:lnTo>
                  <a:pt x="13335" y="12020"/>
                </a:lnTo>
                <a:lnTo>
                  <a:pt x="13213" y="12020"/>
                </a:lnTo>
                <a:lnTo>
                  <a:pt x="13189" y="12045"/>
                </a:lnTo>
                <a:lnTo>
                  <a:pt x="13189" y="12069"/>
                </a:lnTo>
                <a:lnTo>
                  <a:pt x="13189" y="12166"/>
                </a:lnTo>
                <a:lnTo>
                  <a:pt x="13238" y="12239"/>
                </a:lnTo>
                <a:lnTo>
                  <a:pt x="13311" y="12312"/>
                </a:lnTo>
                <a:lnTo>
                  <a:pt x="13408" y="12361"/>
                </a:lnTo>
                <a:lnTo>
                  <a:pt x="13530" y="12385"/>
                </a:lnTo>
                <a:lnTo>
                  <a:pt x="13651" y="12410"/>
                </a:lnTo>
                <a:lnTo>
                  <a:pt x="13943" y="12434"/>
                </a:lnTo>
                <a:lnTo>
                  <a:pt x="13603" y="12823"/>
                </a:lnTo>
                <a:lnTo>
                  <a:pt x="13067" y="12726"/>
                </a:lnTo>
                <a:lnTo>
                  <a:pt x="12848" y="12677"/>
                </a:lnTo>
                <a:lnTo>
                  <a:pt x="12727" y="12677"/>
                </a:lnTo>
                <a:lnTo>
                  <a:pt x="12629" y="12702"/>
                </a:lnTo>
                <a:lnTo>
                  <a:pt x="12605" y="12726"/>
                </a:lnTo>
                <a:lnTo>
                  <a:pt x="12605" y="12775"/>
                </a:lnTo>
                <a:lnTo>
                  <a:pt x="12629" y="12848"/>
                </a:lnTo>
                <a:lnTo>
                  <a:pt x="12678" y="12921"/>
                </a:lnTo>
                <a:lnTo>
                  <a:pt x="12751" y="12969"/>
                </a:lnTo>
                <a:lnTo>
                  <a:pt x="12824" y="13018"/>
                </a:lnTo>
                <a:lnTo>
                  <a:pt x="13043" y="13115"/>
                </a:lnTo>
                <a:lnTo>
                  <a:pt x="13262" y="13164"/>
                </a:lnTo>
                <a:lnTo>
                  <a:pt x="13116" y="13286"/>
                </a:lnTo>
                <a:lnTo>
                  <a:pt x="13067" y="13286"/>
                </a:lnTo>
                <a:lnTo>
                  <a:pt x="12605" y="13261"/>
                </a:lnTo>
                <a:lnTo>
                  <a:pt x="12362" y="13213"/>
                </a:lnTo>
                <a:lnTo>
                  <a:pt x="12240" y="13188"/>
                </a:lnTo>
                <a:lnTo>
                  <a:pt x="12094" y="13188"/>
                </a:lnTo>
                <a:lnTo>
                  <a:pt x="12021" y="13213"/>
                </a:lnTo>
                <a:lnTo>
                  <a:pt x="11997" y="13261"/>
                </a:lnTo>
                <a:lnTo>
                  <a:pt x="11972" y="13334"/>
                </a:lnTo>
                <a:lnTo>
                  <a:pt x="12021" y="13383"/>
                </a:lnTo>
                <a:lnTo>
                  <a:pt x="12143" y="13505"/>
                </a:lnTo>
                <a:lnTo>
                  <a:pt x="12289" y="13578"/>
                </a:lnTo>
                <a:lnTo>
                  <a:pt x="12483" y="13626"/>
                </a:lnTo>
                <a:lnTo>
                  <a:pt x="12654" y="13651"/>
                </a:lnTo>
                <a:lnTo>
                  <a:pt x="12240" y="13943"/>
                </a:lnTo>
                <a:lnTo>
                  <a:pt x="12143" y="13918"/>
                </a:lnTo>
                <a:lnTo>
                  <a:pt x="11680" y="13821"/>
                </a:lnTo>
                <a:lnTo>
                  <a:pt x="11461" y="13772"/>
                </a:lnTo>
                <a:lnTo>
                  <a:pt x="11267" y="13724"/>
                </a:lnTo>
                <a:lnTo>
                  <a:pt x="11218" y="13748"/>
                </a:lnTo>
                <a:lnTo>
                  <a:pt x="11218" y="13821"/>
                </a:lnTo>
                <a:lnTo>
                  <a:pt x="11242" y="13894"/>
                </a:lnTo>
                <a:lnTo>
                  <a:pt x="11315" y="13967"/>
                </a:lnTo>
                <a:lnTo>
                  <a:pt x="11437" y="14064"/>
                </a:lnTo>
                <a:lnTo>
                  <a:pt x="11607" y="14137"/>
                </a:lnTo>
                <a:lnTo>
                  <a:pt x="11802" y="14210"/>
                </a:lnTo>
                <a:lnTo>
                  <a:pt x="11437" y="14381"/>
                </a:lnTo>
                <a:lnTo>
                  <a:pt x="11388" y="14332"/>
                </a:lnTo>
                <a:lnTo>
                  <a:pt x="11315" y="14308"/>
                </a:lnTo>
                <a:lnTo>
                  <a:pt x="11194" y="14259"/>
                </a:lnTo>
                <a:lnTo>
                  <a:pt x="10902" y="14235"/>
                </a:lnTo>
                <a:lnTo>
                  <a:pt x="10634" y="14210"/>
                </a:lnTo>
                <a:lnTo>
                  <a:pt x="10512" y="14210"/>
                </a:lnTo>
                <a:lnTo>
                  <a:pt x="10391" y="14235"/>
                </a:lnTo>
                <a:lnTo>
                  <a:pt x="10366" y="14235"/>
                </a:lnTo>
                <a:lnTo>
                  <a:pt x="10366" y="14283"/>
                </a:lnTo>
                <a:lnTo>
                  <a:pt x="10366" y="14332"/>
                </a:lnTo>
                <a:lnTo>
                  <a:pt x="10391" y="14381"/>
                </a:lnTo>
                <a:lnTo>
                  <a:pt x="10488" y="14478"/>
                </a:lnTo>
                <a:lnTo>
                  <a:pt x="10610" y="14551"/>
                </a:lnTo>
                <a:lnTo>
                  <a:pt x="10731" y="14575"/>
                </a:lnTo>
                <a:lnTo>
                  <a:pt x="10877" y="14624"/>
                </a:lnTo>
                <a:lnTo>
                  <a:pt x="10512" y="14746"/>
                </a:lnTo>
                <a:lnTo>
                  <a:pt x="10318" y="14673"/>
                </a:lnTo>
                <a:lnTo>
                  <a:pt x="10123" y="14624"/>
                </a:lnTo>
                <a:lnTo>
                  <a:pt x="9904" y="14600"/>
                </a:lnTo>
                <a:lnTo>
                  <a:pt x="9807" y="14600"/>
                </a:lnTo>
                <a:lnTo>
                  <a:pt x="9709" y="14648"/>
                </a:lnTo>
                <a:lnTo>
                  <a:pt x="9661" y="14673"/>
                </a:lnTo>
                <a:lnTo>
                  <a:pt x="9685" y="14721"/>
                </a:lnTo>
                <a:lnTo>
                  <a:pt x="9734" y="14794"/>
                </a:lnTo>
                <a:lnTo>
                  <a:pt x="9807" y="14843"/>
                </a:lnTo>
                <a:lnTo>
                  <a:pt x="9928" y="14916"/>
                </a:lnTo>
                <a:lnTo>
                  <a:pt x="9612" y="14989"/>
                </a:lnTo>
                <a:lnTo>
                  <a:pt x="9588" y="14940"/>
                </a:lnTo>
                <a:lnTo>
                  <a:pt x="9539" y="14916"/>
                </a:lnTo>
                <a:lnTo>
                  <a:pt x="9417" y="14867"/>
                </a:lnTo>
                <a:lnTo>
                  <a:pt x="9223" y="14843"/>
                </a:lnTo>
                <a:lnTo>
                  <a:pt x="9150" y="14843"/>
                </a:lnTo>
                <a:lnTo>
                  <a:pt x="9052" y="14867"/>
                </a:lnTo>
                <a:lnTo>
                  <a:pt x="9004" y="14916"/>
                </a:lnTo>
                <a:lnTo>
                  <a:pt x="8979" y="14965"/>
                </a:lnTo>
                <a:lnTo>
                  <a:pt x="8979" y="15013"/>
                </a:lnTo>
                <a:lnTo>
                  <a:pt x="9004" y="15062"/>
                </a:lnTo>
                <a:lnTo>
                  <a:pt x="9004" y="15086"/>
                </a:lnTo>
                <a:lnTo>
                  <a:pt x="8663" y="15135"/>
                </a:lnTo>
                <a:lnTo>
                  <a:pt x="8298" y="15159"/>
                </a:lnTo>
                <a:lnTo>
                  <a:pt x="7227" y="15159"/>
                </a:lnTo>
                <a:lnTo>
                  <a:pt x="6862" y="15111"/>
                </a:lnTo>
                <a:lnTo>
                  <a:pt x="6497" y="15062"/>
                </a:lnTo>
                <a:lnTo>
                  <a:pt x="6157" y="14989"/>
                </a:lnTo>
                <a:lnTo>
                  <a:pt x="5816" y="14916"/>
                </a:lnTo>
                <a:lnTo>
                  <a:pt x="5451" y="14819"/>
                </a:lnTo>
                <a:lnTo>
                  <a:pt x="5135" y="14697"/>
                </a:lnTo>
                <a:lnTo>
                  <a:pt x="4794" y="14575"/>
                </a:lnTo>
                <a:lnTo>
                  <a:pt x="4478" y="14405"/>
                </a:lnTo>
                <a:lnTo>
                  <a:pt x="4162" y="14259"/>
                </a:lnTo>
                <a:lnTo>
                  <a:pt x="3845" y="14064"/>
                </a:lnTo>
                <a:lnTo>
                  <a:pt x="3553" y="13870"/>
                </a:lnTo>
                <a:lnTo>
                  <a:pt x="3286" y="13675"/>
                </a:lnTo>
                <a:lnTo>
                  <a:pt x="3018" y="13456"/>
                </a:lnTo>
                <a:lnTo>
                  <a:pt x="2775" y="13237"/>
                </a:lnTo>
                <a:lnTo>
                  <a:pt x="2531" y="12994"/>
                </a:lnTo>
                <a:lnTo>
                  <a:pt x="2312" y="12775"/>
                </a:lnTo>
                <a:lnTo>
                  <a:pt x="2118" y="12507"/>
                </a:lnTo>
                <a:lnTo>
                  <a:pt x="1899" y="12239"/>
                </a:lnTo>
                <a:lnTo>
                  <a:pt x="1728" y="11972"/>
                </a:lnTo>
                <a:lnTo>
                  <a:pt x="1558" y="11704"/>
                </a:lnTo>
                <a:lnTo>
                  <a:pt x="1412" y="11412"/>
                </a:lnTo>
                <a:lnTo>
                  <a:pt x="1266" y="11120"/>
                </a:lnTo>
                <a:lnTo>
                  <a:pt x="1144" y="10828"/>
                </a:lnTo>
                <a:lnTo>
                  <a:pt x="1047" y="10512"/>
                </a:lnTo>
                <a:lnTo>
                  <a:pt x="950" y="10195"/>
                </a:lnTo>
                <a:lnTo>
                  <a:pt x="877" y="9879"/>
                </a:lnTo>
                <a:lnTo>
                  <a:pt x="828" y="9538"/>
                </a:lnTo>
                <a:lnTo>
                  <a:pt x="779" y="9003"/>
                </a:lnTo>
                <a:lnTo>
                  <a:pt x="755" y="8468"/>
                </a:lnTo>
                <a:lnTo>
                  <a:pt x="755" y="7933"/>
                </a:lnTo>
                <a:lnTo>
                  <a:pt x="779" y="7397"/>
                </a:lnTo>
                <a:lnTo>
                  <a:pt x="852" y="6862"/>
                </a:lnTo>
                <a:lnTo>
                  <a:pt x="950" y="6351"/>
                </a:lnTo>
                <a:lnTo>
                  <a:pt x="1096" y="5840"/>
                </a:lnTo>
                <a:lnTo>
                  <a:pt x="1266" y="5353"/>
                </a:lnTo>
                <a:lnTo>
                  <a:pt x="1388" y="5061"/>
                </a:lnTo>
                <a:lnTo>
                  <a:pt x="1558" y="4745"/>
                </a:lnTo>
                <a:lnTo>
                  <a:pt x="1753" y="4404"/>
                </a:lnTo>
                <a:lnTo>
                  <a:pt x="1996" y="4064"/>
                </a:lnTo>
                <a:lnTo>
                  <a:pt x="2264" y="3699"/>
                </a:lnTo>
                <a:lnTo>
                  <a:pt x="2556" y="3334"/>
                </a:lnTo>
                <a:lnTo>
                  <a:pt x="2896" y="2944"/>
                </a:lnTo>
                <a:lnTo>
                  <a:pt x="3261" y="2604"/>
                </a:lnTo>
                <a:lnTo>
                  <a:pt x="3651" y="2263"/>
                </a:lnTo>
                <a:lnTo>
                  <a:pt x="4089" y="1922"/>
                </a:lnTo>
                <a:lnTo>
                  <a:pt x="4527" y="1630"/>
                </a:lnTo>
                <a:lnTo>
                  <a:pt x="5013" y="1363"/>
                </a:lnTo>
                <a:lnTo>
                  <a:pt x="5524" y="1144"/>
                </a:lnTo>
                <a:lnTo>
                  <a:pt x="6035" y="974"/>
                </a:lnTo>
                <a:lnTo>
                  <a:pt x="6327" y="925"/>
                </a:lnTo>
                <a:lnTo>
                  <a:pt x="6595" y="876"/>
                </a:lnTo>
                <a:lnTo>
                  <a:pt x="6887" y="828"/>
                </a:lnTo>
                <a:lnTo>
                  <a:pt x="7179" y="803"/>
                </a:lnTo>
                <a:lnTo>
                  <a:pt x="7544" y="779"/>
                </a:lnTo>
                <a:lnTo>
                  <a:pt x="7933" y="730"/>
                </a:lnTo>
                <a:lnTo>
                  <a:pt x="8322" y="682"/>
                </a:lnTo>
                <a:close/>
                <a:moveTo>
                  <a:pt x="8152" y="0"/>
                </a:moveTo>
                <a:lnTo>
                  <a:pt x="7763" y="25"/>
                </a:lnTo>
                <a:lnTo>
                  <a:pt x="7373" y="73"/>
                </a:lnTo>
                <a:lnTo>
                  <a:pt x="7081" y="49"/>
                </a:lnTo>
                <a:lnTo>
                  <a:pt x="6789" y="49"/>
                </a:lnTo>
                <a:lnTo>
                  <a:pt x="6473" y="73"/>
                </a:lnTo>
                <a:lnTo>
                  <a:pt x="6157" y="146"/>
                </a:lnTo>
                <a:lnTo>
                  <a:pt x="5841" y="219"/>
                </a:lnTo>
                <a:lnTo>
                  <a:pt x="5549" y="317"/>
                </a:lnTo>
                <a:lnTo>
                  <a:pt x="5232" y="438"/>
                </a:lnTo>
                <a:lnTo>
                  <a:pt x="4916" y="560"/>
                </a:lnTo>
                <a:lnTo>
                  <a:pt x="4332" y="876"/>
                </a:lnTo>
                <a:lnTo>
                  <a:pt x="3748" y="1217"/>
                </a:lnTo>
                <a:lnTo>
                  <a:pt x="3237" y="1606"/>
                </a:lnTo>
                <a:lnTo>
                  <a:pt x="2775" y="1995"/>
                </a:lnTo>
                <a:lnTo>
                  <a:pt x="2507" y="2239"/>
                </a:lnTo>
                <a:lnTo>
                  <a:pt x="2264" y="2482"/>
                </a:lnTo>
                <a:lnTo>
                  <a:pt x="2045" y="2725"/>
                </a:lnTo>
                <a:lnTo>
                  <a:pt x="1826" y="2993"/>
                </a:lnTo>
                <a:lnTo>
                  <a:pt x="1631" y="3261"/>
                </a:lnTo>
                <a:lnTo>
                  <a:pt x="1461" y="3528"/>
                </a:lnTo>
                <a:lnTo>
                  <a:pt x="1120" y="4088"/>
                </a:lnTo>
                <a:lnTo>
                  <a:pt x="852" y="4696"/>
                </a:lnTo>
                <a:lnTo>
                  <a:pt x="609" y="5305"/>
                </a:lnTo>
                <a:lnTo>
                  <a:pt x="414" y="5962"/>
                </a:lnTo>
                <a:lnTo>
                  <a:pt x="220" y="6643"/>
                </a:lnTo>
                <a:lnTo>
                  <a:pt x="122" y="7008"/>
                </a:lnTo>
                <a:lnTo>
                  <a:pt x="74" y="7373"/>
                </a:lnTo>
                <a:lnTo>
                  <a:pt x="25" y="7738"/>
                </a:lnTo>
                <a:lnTo>
                  <a:pt x="1" y="8103"/>
                </a:lnTo>
                <a:lnTo>
                  <a:pt x="1" y="8468"/>
                </a:lnTo>
                <a:lnTo>
                  <a:pt x="25" y="8809"/>
                </a:lnTo>
                <a:lnTo>
                  <a:pt x="49" y="9174"/>
                </a:lnTo>
                <a:lnTo>
                  <a:pt x="98" y="9514"/>
                </a:lnTo>
                <a:lnTo>
                  <a:pt x="195" y="9879"/>
                </a:lnTo>
                <a:lnTo>
                  <a:pt x="268" y="10220"/>
                </a:lnTo>
                <a:lnTo>
                  <a:pt x="390" y="10560"/>
                </a:lnTo>
                <a:lnTo>
                  <a:pt x="512" y="10901"/>
                </a:lnTo>
                <a:lnTo>
                  <a:pt x="658" y="11242"/>
                </a:lnTo>
                <a:lnTo>
                  <a:pt x="804" y="11582"/>
                </a:lnTo>
                <a:lnTo>
                  <a:pt x="1169" y="12264"/>
                </a:lnTo>
                <a:lnTo>
                  <a:pt x="1388" y="12629"/>
                </a:lnTo>
                <a:lnTo>
                  <a:pt x="1631" y="12994"/>
                </a:lnTo>
                <a:lnTo>
                  <a:pt x="1899" y="13334"/>
                </a:lnTo>
                <a:lnTo>
                  <a:pt x="2166" y="13651"/>
                </a:lnTo>
                <a:lnTo>
                  <a:pt x="2434" y="13943"/>
                </a:lnTo>
                <a:lnTo>
                  <a:pt x="2750" y="14235"/>
                </a:lnTo>
                <a:lnTo>
                  <a:pt x="3042" y="14502"/>
                </a:lnTo>
                <a:lnTo>
                  <a:pt x="3383" y="14746"/>
                </a:lnTo>
                <a:lnTo>
                  <a:pt x="3699" y="14965"/>
                </a:lnTo>
                <a:lnTo>
                  <a:pt x="4064" y="15159"/>
                </a:lnTo>
                <a:lnTo>
                  <a:pt x="4429" y="15354"/>
                </a:lnTo>
                <a:lnTo>
                  <a:pt x="4794" y="15500"/>
                </a:lnTo>
                <a:lnTo>
                  <a:pt x="5184" y="15622"/>
                </a:lnTo>
                <a:lnTo>
                  <a:pt x="5597" y="15743"/>
                </a:lnTo>
                <a:lnTo>
                  <a:pt x="6011" y="15816"/>
                </a:lnTo>
                <a:lnTo>
                  <a:pt x="6424" y="15889"/>
                </a:lnTo>
                <a:lnTo>
                  <a:pt x="6862" y="15914"/>
                </a:lnTo>
                <a:lnTo>
                  <a:pt x="7300" y="15938"/>
                </a:lnTo>
                <a:lnTo>
                  <a:pt x="7738" y="15938"/>
                </a:lnTo>
                <a:lnTo>
                  <a:pt x="8152" y="15914"/>
                </a:lnTo>
                <a:lnTo>
                  <a:pt x="8590" y="15889"/>
                </a:lnTo>
                <a:lnTo>
                  <a:pt x="9004" y="15841"/>
                </a:lnTo>
                <a:lnTo>
                  <a:pt x="9442" y="15768"/>
                </a:lnTo>
                <a:lnTo>
                  <a:pt x="9855" y="15670"/>
                </a:lnTo>
                <a:lnTo>
                  <a:pt x="10245" y="15573"/>
                </a:lnTo>
                <a:lnTo>
                  <a:pt x="10658" y="15451"/>
                </a:lnTo>
                <a:lnTo>
                  <a:pt x="11048" y="15305"/>
                </a:lnTo>
                <a:lnTo>
                  <a:pt x="11461" y="15135"/>
                </a:lnTo>
                <a:lnTo>
                  <a:pt x="11826" y="14940"/>
                </a:lnTo>
                <a:lnTo>
                  <a:pt x="12216" y="14721"/>
                </a:lnTo>
                <a:lnTo>
                  <a:pt x="12581" y="14478"/>
                </a:lnTo>
                <a:lnTo>
                  <a:pt x="12921" y="14235"/>
                </a:lnTo>
                <a:lnTo>
                  <a:pt x="13286" y="13943"/>
                </a:lnTo>
                <a:lnTo>
                  <a:pt x="13603" y="13651"/>
                </a:lnTo>
                <a:lnTo>
                  <a:pt x="13895" y="13334"/>
                </a:lnTo>
                <a:lnTo>
                  <a:pt x="14187" y="13018"/>
                </a:lnTo>
                <a:lnTo>
                  <a:pt x="14454" y="12702"/>
                </a:lnTo>
                <a:lnTo>
                  <a:pt x="14697" y="12361"/>
                </a:lnTo>
                <a:lnTo>
                  <a:pt x="14916" y="11996"/>
                </a:lnTo>
                <a:lnTo>
                  <a:pt x="15111" y="11631"/>
                </a:lnTo>
                <a:lnTo>
                  <a:pt x="15135" y="11631"/>
                </a:lnTo>
                <a:lnTo>
                  <a:pt x="15160" y="11582"/>
                </a:lnTo>
                <a:lnTo>
                  <a:pt x="15160" y="11534"/>
                </a:lnTo>
                <a:lnTo>
                  <a:pt x="15330" y="11096"/>
                </a:lnTo>
                <a:lnTo>
                  <a:pt x="15500" y="10658"/>
                </a:lnTo>
                <a:lnTo>
                  <a:pt x="15622" y="10195"/>
                </a:lnTo>
                <a:lnTo>
                  <a:pt x="15719" y="9733"/>
                </a:lnTo>
                <a:lnTo>
                  <a:pt x="15744" y="9709"/>
                </a:lnTo>
                <a:lnTo>
                  <a:pt x="15768" y="9684"/>
                </a:lnTo>
                <a:lnTo>
                  <a:pt x="15792" y="9636"/>
                </a:lnTo>
                <a:lnTo>
                  <a:pt x="15768" y="9611"/>
                </a:lnTo>
                <a:lnTo>
                  <a:pt x="15744" y="9563"/>
                </a:lnTo>
                <a:lnTo>
                  <a:pt x="15792" y="9174"/>
                </a:lnTo>
                <a:lnTo>
                  <a:pt x="15841" y="8760"/>
                </a:lnTo>
                <a:lnTo>
                  <a:pt x="15841" y="8371"/>
                </a:lnTo>
                <a:lnTo>
                  <a:pt x="15817" y="7957"/>
                </a:lnTo>
                <a:lnTo>
                  <a:pt x="15744" y="7105"/>
                </a:lnTo>
                <a:lnTo>
                  <a:pt x="15671" y="6667"/>
                </a:lnTo>
                <a:lnTo>
                  <a:pt x="15598" y="6254"/>
                </a:lnTo>
                <a:lnTo>
                  <a:pt x="15525" y="5840"/>
                </a:lnTo>
                <a:lnTo>
                  <a:pt x="15403" y="5426"/>
                </a:lnTo>
                <a:lnTo>
                  <a:pt x="15281" y="5013"/>
                </a:lnTo>
                <a:lnTo>
                  <a:pt x="15160" y="4623"/>
                </a:lnTo>
                <a:lnTo>
                  <a:pt x="14989" y="4234"/>
                </a:lnTo>
                <a:lnTo>
                  <a:pt x="14819" y="3845"/>
                </a:lnTo>
                <a:lnTo>
                  <a:pt x="14624" y="3480"/>
                </a:lnTo>
                <a:lnTo>
                  <a:pt x="14405" y="3115"/>
                </a:lnTo>
                <a:lnTo>
                  <a:pt x="14162" y="2774"/>
                </a:lnTo>
                <a:lnTo>
                  <a:pt x="13895" y="2458"/>
                </a:lnTo>
                <a:lnTo>
                  <a:pt x="13603" y="2141"/>
                </a:lnTo>
                <a:lnTo>
                  <a:pt x="13286" y="1849"/>
                </a:lnTo>
                <a:lnTo>
                  <a:pt x="12970" y="1582"/>
                </a:lnTo>
                <a:lnTo>
                  <a:pt x="12654" y="1363"/>
                </a:lnTo>
                <a:lnTo>
                  <a:pt x="12313" y="1144"/>
                </a:lnTo>
                <a:lnTo>
                  <a:pt x="11948" y="949"/>
                </a:lnTo>
                <a:lnTo>
                  <a:pt x="11607" y="779"/>
                </a:lnTo>
                <a:lnTo>
                  <a:pt x="11218" y="609"/>
                </a:lnTo>
                <a:lnTo>
                  <a:pt x="10853" y="487"/>
                </a:lnTo>
                <a:lnTo>
                  <a:pt x="10464" y="365"/>
                </a:lnTo>
                <a:lnTo>
                  <a:pt x="10099" y="268"/>
                </a:lnTo>
                <a:lnTo>
                  <a:pt x="9709" y="171"/>
                </a:lnTo>
                <a:lnTo>
                  <a:pt x="9320" y="98"/>
                </a:lnTo>
                <a:lnTo>
                  <a:pt x="8931" y="49"/>
                </a:lnTo>
                <a:lnTo>
                  <a:pt x="8541" y="25"/>
                </a:lnTo>
                <a:lnTo>
                  <a:pt x="8152" y="0"/>
                </a:lnTo>
                <a:close/>
              </a:path>
            </a:pathLst>
          </a:custGeom>
          <a:solidFill>
            <a:srgbClr val="FFFFFF"/>
          </a:solidFill>
          <a:ln>
            <a:noFill/>
          </a:ln>
          <a:effectLst>
            <a:outerShdw blurRad="76200" dir="18900000" sy="23000" kx="-1200000" algn="bl" rotWithShape="0">
              <a:prstClr val="black">
                <a:alpha val="20000"/>
              </a:prstClr>
            </a:outerShdw>
          </a:effectLst>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 name="TextBox 4"/>
          <p:cNvSpPr txBox="1"/>
          <p:nvPr/>
        </p:nvSpPr>
        <p:spPr>
          <a:xfrm>
            <a:off x="0" y="4293358"/>
            <a:ext cx="12191999" cy="1477328"/>
          </a:xfrm>
          <a:prstGeom prst="rect">
            <a:avLst/>
          </a:prstGeom>
          <a:noFill/>
        </p:spPr>
        <p:txBody>
          <a:bodyPr wrap="square" rtlCol="0">
            <a:spAutoFit/>
          </a:bodyPr>
          <a:lstStyle/>
          <a:p>
            <a:pPr lvl="0" algn="ctr">
              <a:spcBef>
                <a:spcPts val="600"/>
              </a:spcBef>
            </a:pPr>
            <a:endParaRPr lang="en-US" dirty="0">
              <a:solidFill>
                <a:schemeClr val="bg1"/>
              </a:solidFill>
              <a:latin typeface="Franklin Gothic Book" panose="020B0503020102020204" pitchFamily="34" charset="0"/>
            </a:endParaRPr>
          </a:p>
          <a:p>
            <a:pPr marL="101600" indent="0" algn="ctr">
              <a:buNone/>
            </a:pPr>
            <a:r>
              <a:rPr lang="en-US" dirty="0">
                <a:solidFill>
                  <a:schemeClr val="bg1"/>
                </a:solidFill>
                <a:latin typeface="Franklin Gothic Book" panose="020B0503020102020204" pitchFamily="34" charset="0"/>
              </a:rPr>
              <a:t>USJEmembers_membresSESJ@psac-afpc.com</a:t>
            </a:r>
          </a:p>
          <a:p>
            <a:pPr marL="101600" indent="0" algn="ctr">
              <a:buNone/>
            </a:pPr>
            <a:endParaRPr lang="en-US" dirty="0">
              <a:solidFill>
                <a:schemeClr val="bg1"/>
              </a:solidFill>
              <a:latin typeface="Franklin Gothic Book" panose="020B0503020102020204" pitchFamily="34" charset="0"/>
            </a:endParaRPr>
          </a:p>
          <a:p>
            <a:pPr marL="101600" indent="0" algn="ctr">
              <a:buNone/>
            </a:pPr>
            <a:r>
              <a:rPr lang="en-US" dirty="0">
                <a:solidFill>
                  <a:schemeClr val="bg1"/>
                </a:solidFill>
                <a:latin typeface="Franklin Gothic Book" panose="020B0503020102020204" pitchFamily="34" charset="0"/>
              </a:rPr>
              <a:t>USJEgrievance_griefSESJ@psac-afpc.com</a:t>
            </a:r>
          </a:p>
          <a:p>
            <a:endParaRPr lang="en-US" dirty="0"/>
          </a:p>
        </p:txBody>
      </p:sp>
      <p:sp>
        <p:nvSpPr>
          <p:cNvPr id="6" name="Shape 47"/>
          <p:cNvSpPr/>
          <p:nvPr/>
        </p:nvSpPr>
        <p:spPr>
          <a:xfrm>
            <a:off x="10280691" y="4203508"/>
            <a:ext cx="1546974" cy="2340567"/>
          </a:xfrm>
          <a:custGeom>
            <a:avLst/>
            <a:gdLst/>
            <a:ahLst/>
            <a:cxnLst/>
            <a:rect l="0" t="0" r="0" b="0"/>
            <a:pathLst>
              <a:path w="17495" h="15330" extrusionOk="0">
                <a:moveTo>
                  <a:pt x="4648" y="1412"/>
                </a:moveTo>
                <a:lnTo>
                  <a:pt x="4526" y="1485"/>
                </a:lnTo>
                <a:lnTo>
                  <a:pt x="4429" y="1558"/>
                </a:lnTo>
                <a:lnTo>
                  <a:pt x="4258" y="1728"/>
                </a:lnTo>
                <a:lnTo>
                  <a:pt x="4185" y="1825"/>
                </a:lnTo>
                <a:lnTo>
                  <a:pt x="4112" y="1947"/>
                </a:lnTo>
                <a:lnTo>
                  <a:pt x="3869" y="1947"/>
                </a:lnTo>
                <a:lnTo>
                  <a:pt x="3893" y="1898"/>
                </a:lnTo>
                <a:lnTo>
                  <a:pt x="4015" y="1679"/>
                </a:lnTo>
                <a:lnTo>
                  <a:pt x="4088" y="1436"/>
                </a:lnTo>
                <a:lnTo>
                  <a:pt x="4088" y="1412"/>
                </a:lnTo>
                <a:close/>
                <a:moveTo>
                  <a:pt x="4939" y="1412"/>
                </a:moveTo>
                <a:lnTo>
                  <a:pt x="4867" y="1509"/>
                </a:lnTo>
                <a:lnTo>
                  <a:pt x="4818" y="1631"/>
                </a:lnTo>
                <a:lnTo>
                  <a:pt x="4794" y="1752"/>
                </a:lnTo>
                <a:lnTo>
                  <a:pt x="4769" y="1898"/>
                </a:lnTo>
                <a:lnTo>
                  <a:pt x="4769" y="1947"/>
                </a:lnTo>
                <a:lnTo>
                  <a:pt x="4380" y="1947"/>
                </a:lnTo>
                <a:lnTo>
                  <a:pt x="4404" y="1898"/>
                </a:lnTo>
                <a:lnTo>
                  <a:pt x="4526" y="1679"/>
                </a:lnTo>
                <a:lnTo>
                  <a:pt x="4672" y="1436"/>
                </a:lnTo>
                <a:lnTo>
                  <a:pt x="4672" y="1412"/>
                </a:lnTo>
                <a:close/>
                <a:moveTo>
                  <a:pt x="5815" y="1387"/>
                </a:moveTo>
                <a:lnTo>
                  <a:pt x="5645" y="1558"/>
                </a:lnTo>
                <a:lnTo>
                  <a:pt x="5475" y="1704"/>
                </a:lnTo>
                <a:lnTo>
                  <a:pt x="5402" y="1825"/>
                </a:lnTo>
                <a:lnTo>
                  <a:pt x="5304" y="1947"/>
                </a:lnTo>
                <a:lnTo>
                  <a:pt x="5037" y="1947"/>
                </a:lnTo>
                <a:lnTo>
                  <a:pt x="5037" y="1898"/>
                </a:lnTo>
                <a:lnTo>
                  <a:pt x="5061" y="1777"/>
                </a:lnTo>
                <a:lnTo>
                  <a:pt x="5085" y="1631"/>
                </a:lnTo>
                <a:lnTo>
                  <a:pt x="5183" y="1387"/>
                </a:lnTo>
                <a:close/>
                <a:moveTo>
                  <a:pt x="3407" y="1412"/>
                </a:moveTo>
                <a:lnTo>
                  <a:pt x="3285" y="1533"/>
                </a:lnTo>
                <a:lnTo>
                  <a:pt x="3188" y="1679"/>
                </a:lnTo>
                <a:lnTo>
                  <a:pt x="3090" y="1825"/>
                </a:lnTo>
                <a:lnTo>
                  <a:pt x="3042" y="1971"/>
                </a:lnTo>
                <a:lnTo>
                  <a:pt x="2774" y="1971"/>
                </a:lnTo>
                <a:lnTo>
                  <a:pt x="2847" y="1801"/>
                </a:lnTo>
                <a:lnTo>
                  <a:pt x="3042" y="1412"/>
                </a:lnTo>
                <a:close/>
                <a:moveTo>
                  <a:pt x="4039" y="1412"/>
                </a:moveTo>
                <a:lnTo>
                  <a:pt x="3966" y="1509"/>
                </a:lnTo>
                <a:lnTo>
                  <a:pt x="3893" y="1606"/>
                </a:lnTo>
                <a:lnTo>
                  <a:pt x="3747" y="1801"/>
                </a:lnTo>
                <a:lnTo>
                  <a:pt x="3626" y="1947"/>
                </a:lnTo>
                <a:lnTo>
                  <a:pt x="3334" y="1971"/>
                </a:lnTo>
                <a:lnTo>
                  <a:pt x="3455" y="1679"/>
                </a:lnTo>
                <a:lnTo>
                  <a:pt x="3601" y="1412"/>
                </a:lnTo>
                <a:close/>
                <a:moveTo>
                  <a:pt x="2239" y="1412"/>
                </a:moveTo>
                <a:lnTo>
                  <a:pt x="2068" y="1533"/>
                </a:lnTo>
                <a:lnTo>
                  <a:pt x="1947" y="1679"/>
                </a:lnTo>
                <a:lnTo>
                  <a:pt x="1801" y="1825"/>
                </a:lnTo>
                <a:lnTo>
                  <a:pt x="1679" y="1971"/>
                </a:lnTo>
                <a:lnTo>
                  <a:pt x="1509" y="1996"/>
                </a:lnTo>
                <a:lnTo>
                  <a:pt x="1655" y="1704"/>
                </a:lnTo>
                <a:lnTo>
                  <a:pt x="1849" y="1436"/>
                </a:lnTo>
                <a:lnTo>
                  <a:pt x="2166" y="1412"/>
                </a:lnTo>
                <a:close/>
                <a:moveTo>
                  <a:pt x="2896" y="1412"/>
                </a:moveTo>
                <a:lnTo>
                  <a:pt x="2774" y="1558"/>
                </a:lnTo>
                <a:lnTo>
                  <a:pt x="2677" y="1704"/>
                </a:lnTo>
                <a:lnTo>
                  <a:pt x="2579" y="1850"/>
                </a:lnTo>
                <a:lnTo>
                  <a:pt x="2506" y="1996"/>
                </a:lnTo>
                <a:lnTo>
                  <a:pt x="2214" y="1971"/>
                </a:lnTo>
                <a:lnTo>
                  <a:pt x="1995" y="1971"/>
                </a:lnTo>
                <a:lnTo>
                  <a:pt x="2239" y="1679"/>
                </a:lnTo>
                <a:lnTo>
                  <a:pt x="2482" y="1412"/>
                </a:lnTo>
                <a:close/>
                <a:moveTo>
                  <a:pt x="7056" y="1387"/>
                </a:moveTo>
                <a:lnTo>
                  <a:pt x="6935" y="1558"/>
                </a:lnTo>
                <a:lnTo>
                  <a:pt x="6667" y="1898"/>
                </a:lnTo>
                <a:lnTo>
                  <a:pt x="6594" y="1996"/>
                </a:lnTo>
                <a:lnTo>
                  <a:pt x="6278" y="1971"/>
                </a:lnTo>
                <a:lnTo>
                  <a:pt x="6302" y="1898"/>
                </a:lnTo>
                <a:lnTo>
                  <a:pt x="6594" y="1436"/>
                </a:lnTo>
                <a:lnTo>
                  <a:pt x="6570" y="1412"/>
                </a:lnTo>
                <a:lnTo>
                  <a:pt x="6545" y="1412"/>
                </a:lnTo>
                <a:lnTo>
                  <a:pt x="6351" y="1582"/>
                </a:lnTo>
                <a:lnTo>
                  <a:pt x="6156" y="1777"/>
                </a:lnTo>
                <a:lnTo>
                  <a:pt x="6083" y="1874"/>
                </a:lnTo>
                <a:lnTo>
                  <a:pt x="6010" y="1971"/>
                </a:lnTo>
                <a:lnTo>
                  <a:pt x="5596" y="1971"/>
                </a:lnTo>
                <a:lnTo>
                  <a:pt x="5694" y="1801"/>
                </a:lnTo>
                <a:lnTo>
                  <a:pt x="5840" y="1606"/>
                </a:lnTo>
                <a:lnTo>
                  <a:pt x="5986" y="1387"/>
                </a:lnTo>
                <a:close/>
                <a:moveTo>
                  <a:pt x="7665" y="1387"/>
                </a:moveTo>
                <a:lnTo>
                  <a:pt x="7519" y="1509"/>
                </a:lnTo>
                <a:lnTo>
                  <a:pt x="7373" y="1655"/>
                </a:lnTo>
                <a:lnTo>
                  <a:pt x="7251" y="1825"/>
                </a:lnTo>
                <a:lnTo>
                  <a:pt x="7154" y="1996"/>
                </a:lnTo>
                <a:lnTo>
                  <a:pt x="6910" y="1996"/>
                </a:lnTo>
                <a:lnTo>
                  <a:pt x="7056" y="1777"/>
                </a:lnTo>
                <a:lnTo>
                  <a:pt x="7348" y="1387"/>
                </a:lnTo>
                <a:close/>
                <a:moveTo>
                  <a:pt x="15135" y="1412"/>
                </a:moveTo>
                <a:lnTo>
                  <a:pt x="15281" y="1436"/>
                </a:lnTo>
                <a:lnTo>
                  <a:pt x="15524" y="1436"/>
                </a:lnTo>
                <a:lnTo>
                  <a:pt x="15475" y="1509"/>
                </a:lnTo>
                <a:lnTo>
                  <a:pt x="15232" y="1728"/>
                </a:lnTo>
                <a:lnTo>
                  <a:pt x="15135" y="1874"/>
                </a:lnTo>
                <a:lnTo>
                  <a:pt x="15037" y="1996"/>
                </a:lnTo>
                <a:lnTo>
                  <a:pt x="14697" y="1996"/>
                </a:lnTo>
                <a:lnTo>
                  <a:pt x="14794" y="1898"/>
                </a:lnTo>
                <a:lnTo>
                  <a:pt x="14989" y="1655"/>
                </a:lnTo>
                <a:lnTo>
                  <a:pt x="15135" y="1412"/>
                </a:lnTo>
                <a:close/>
                <a:moveTo>
                  <a:pt x="15865" y="1436"/>
                </a:moveTo>
                <a:lnTo>
                  <a:pt x="16254" y="1460"/>
                </a:lnTo>
                <a:lnTo>
                  <a:pt x="16278" y="1460"/>
                </a:lnTo>
                <a:lnTo>
                  <a:pt x="16157" y="1606"/>
                </a:lnTo>
                <a:lnTo>
                  <a:pt x="16035" y="1801"/>
                </a:lnTo>
                <a:lnTo>
                  <a:pt x="15913" y="1996"/>
                </a:lnTo>
                <a:lnTo>
                  <a:pt x="15427" y="1996"/>
                </a:lnTo>
                <a:lnTo>
                  <a:pt x="15646" y="1728"/>
                </a:lnTo>
                <a:lnTo>
                  <a:pt x="15865" y="1436"/>
                </a:lnTo>
                <a:close/>
                <a:moveTo>
                  <a:pt x="8176" y="1387"/>
                </a:moveTo>
                <a:lnTo>
                  <a:pt x="8030" y="1533"/>
                </a:lnTo>
                <a:lnTo>
                  <a:pt x="7884" y="1679"/>
                </a:lnTo>
                <a:lnTo>
                  <a:pt x="7665" y="2020"/>
                </a:lnTo>
                <a:lnTo>
                  <a:pt x="7494" y="2020"/>
                </a:lnTo>
                <a:lnTo>
                  <a:pt x="7640" y="1704"/>
                </a:lnTo>
                <a:lnTo>
                  <a:pt x="7786" y="1387"/>
                </a:lnTo>
                <a:close/>
                <a:moveTo>
                  <a:pt x="8687" y="1387"/>
                </a:moveTo>
                <a:lnTo>
                  <a:pt x="8638" y="1436"/>
                </a:lnTo>
                <a:lnTo>
                  <a:pt x="8419" y="1679"/>
                </a:lnTo>
                <a:lnTo>
                  <a:pt x="8322" y="1825"/>
                </a:lnTo>
                <a:lnTo>
                  <a:pt x="8224" y="1971"/>
                </a:lnTo>
                <a:lnTo>
                  <a:pt x="8224" y="2020"/>
                </a:lnTo>
                <a:lnTo>
                  <a:pt x="8005" y="2020"/>
                </a:lnTo>
                <a:lnTo>
                  <a:pt x="8200" y="1704"/>
                </a:lnTo>
                <a:lnTo>
                  <a:pt x="8273" y="1558"/>
                </a:lnTo>
                <a:lnTo>
                  <a:pt x="8346" y="1387"/>
                </a:lnTo>
                <a:close/>
                <a:moveTo>
                  <a:pt x="9441" y="1387"/>
                </a:moveTo>
                <a:lnTo>
                  <a:pt x="9271" y="1558"/>
                </a:lnTo>
                <a:lnTo>
                  <a:pt x="9125" y="1752"/>
                </a:lnTo>
                <a:lnTo>
                  <a:pt x="9027" y="1874"/>
                </a:lnTo>
                <a:lnTo>
                  <a:pt x="8930" y="2020"/>
                </a:lnTo>
                <a:lnTo>
                  <a:pt x="8468" y="2020"/>
                </a:lnTo>
                <a:lnTo>
                  <a:pt x="8565" y="1923"/>
                </a:lnTo>
                <a:lnTo>
                  <a:pt x="8833" y="1631"/>
                </a:lnTo>
                <a:lnTo>
                  <a:pt x="8954" y="1509"/>
                </a:lnTo>
                <a:lnTo>
                  <a:pt x="9076" y="1387"/>
                </a:lnTo>
                <a:close/>
                <a:moveTo>
                  <a:pt x="10220" y="1363"/>
                </a:moveTo>
                <a:lnTo>
                  <a:pt x="10074" y="1436"/>
                </a:lnTo>
                <a:lnTo>
                  <a:pt x="9952" y="1558"/>
                </a:lnTo>
                <a:lnTo>
                  <a:pt x="9757" y="1801"/>
                </a:lnTo>
                <a:lnTo>
                  <a:pt x="9587" y="2020"/>
                </a:lnTo>
                <a:lnTo>
                  <a:pt x="9271" y="2020"/>
                </a:lnTo>
                <a:lnTo>
                  <a:pt x="9368" y="1874"/>
                </a:lnTo>
                <a:lnTo>
                  <a:pt x="9514" y="1631"/>
                </a:lnTo>
                <a:lnTo>
                  <a:pt x="9587" y="1509"/>
                </a:lnTo>
                <a:lnTo>
                  <a:pt x="9636" y="1387"/>
                </a:lnTo>
                <a:lnTo>
                  <a:pt x="10220" y="1363"/>
                </a:lnTo>
                <a:close/>
                <a:moveTo>
                  <a:pt x="11436" y="1339"/>
                </a:moveTo>
                <a:lnTo>
                  <a:pt x="11290" y="1558"/>
                </a:lnTo>
                <a:lnTo>
                  <a:pt x="11120" y="1777"/>
                </a:lnTo>
                <a:lnTo>
                  <a:pt x="11047" y="1898"/>
                </a:lnTo>
                <a:lnTo>
                  <a:pt x="10998" y="2020"/>
                </a:lnTo>
                <a:lnTo>
                  <a:pt x="10609" y="2020"/>
                </a:lnTo>
                <a:lnTo>
                  <a:pt x="10755" y="1874"/>
                </a:lnTo>
                <a:lnTo>
                  <a:pt x="10877" y="1728"/>
                </a:lnTo>
                <a:lnTo>
                  <a:pt x="10950" y="1582"/>
                </a:lnTo>
                <a:lnTo>
                  <a:pt x="11023" y="1412"/>
                </a:lnTo>
                <a:lnTo>
                  <a:pt x="10998" y="1363"/>
                </a:lnTo>
                <a:lnTo>
                  <a:pt x="10950" y="1363"/>
                </a:lnTo>
                <a:lnTo>
                  <a:pt x="10585" y="1679"/>
                </a:lnTo>
                <a:lnTo>
                  <a:pt x="10244" y="2020"/>
                </a:lnTo>
                <a:lnTo>
                  <a:pt x="9830" y="2020"/>
                </a:lnTo>
                <a:lnTo>
                  <a:pt x="9952" y="1850"/>
                </a:lnTo>
                <a:lnTo>
                  <a:pt x="10074" y="1704"/>
                </a:lnTo>
                <a:lnTo>
                  <a:pt x="10195" y="1533"/>
                </a:lnTo>
                <a:lnTo>
                  <a:pt x="10317" y="1363"/>
                </a:lnTo>
                <a:lnTo>
                  <a:pt x="11436" y="1339"/>
                </a:lnTo>
                <a:close/>
                <a:moveTo>
                  <a:pt x="11996" y="1339"/>
                </a:moveTo>
                <a:lnTo>
                  <a:pt x="11874" y="1485"/>
                </a:lnTo>
                <a:lnTo>
                  <a:pt x="11777" y="1655"/>
                </a:lnTo>
                <a:lnTo>
                  <a:pt x="11704" y="1850"/>
                </a:lnTo>
                <a:lnTo>
                  <a:pt x="11680" y="2020"/>
                </a:lnTo>
                <a:lnTo>
                  <a:pt x="11290" y="2020"/>
                </a:lnTo>
                <a:lnTo>
                  <a:pt x="11388" y="1850"/>
                </a:lnTo>
                <a:lnTo>
                  <a:pt x="11485" y="1679"/>
                </a:lnTo>
                <a:lnTo>
                  <a:pt x="11558" y="1509"/>
                </a:lnTo>
                <a:lnTo>
                  <a:pt x="11631" y="1339"/>
                </a:lnTo>
                <a:close/>
                <a:moveTo>
                  <a:pt x="12993" y="1314"/>
                </a:moveTo>
                <a:lnTo>
                  <a:pt x="12823" y="1485"/>
                </a:lnTo>
                <a:lnTo>
                  <a:pt x="12653" y="1655"/>
                </a:lnTo>
                <a:lnTo>
                  <a:pt x="12507" y="1801"/>
                </a:lnTo>
                <a:lnTo>
                  <a:pt x="12434" y="1898"/>
                </a:lnTo>
                <a:lnTo>
                  <a:pt x="12385" y="2020"/>
                </a:lnTo>
                <a:lnTo>
                  <a:pt x="11972" y="2020"/>
                </a:lnTo>
                <a:lnTo>
                  <a:pt x="12045" y="1801"/>
                </a:lnTo>
                <a:lnTo>
                  <a:pt x="12166" y="1582"/>
                </a:lnTo>
                <a:lnTo>
                  <a:pt x="12312" y="1314"/>
                </a:lnTo>
                <a:close/>
                <a:moveTo>
                  <a:pt x="13115" y="1314"/>
                </a:moveTo>
                <a:lnTo>
                  <a:pt x="13602" y="1339"/>
                </a:lnTo>
                <a:lnTo>
                  <a:pt x="13407" y="1582"/>
                </a:lnTo>
                <a:lnTo>
                  <a:pt x="13261" y="1777"/>
                </a:lnTo>
                <a:lnTo>
                  <a:pt x="13188" y="1898"/>
                </a:lnTo>
                <a:lnTo>
                  <a:pt x="13139" y="2020"/>
                </a:lnTo>
                <a:lnTo>
                  <a:pt x="12677" y="2020"/>
                </a:lnTo>
                <a:lnTo>
                  <a:pt x="12775" y="1825"/>
                </a:lnTo>
                <a:lnTo>
                  <a:pt x="13115" y="1314"/>
                </a:lnTo>
                <a:close/>
                <a:moveTo>
                  <a:pt x="13796" y="1339"/>
                </a:moveTo>
                <a:lnTo>
                  <a:pt x="14137" y="1363"/>
                </a:lnTo>
                <a:lnTo>
                  <a:pt x="13894" y="1631"/>
                </a:lnTo>
                <a:lnTo>
                  <a:pt x="13748" y="1801"/>
                </a:lnTo>
                <a:lnTo>
                  <a:pt x="13699" y="1898"/>
                </a:lnTo>
                <a:lnTo>
                  <a:pt x="13675" y="2020"/>
                </a:lnTo>
                <a:lnTo>
                  <a:pt x="13431" y="2020"/>
                </a:lnTo>
                <a:lnTo>
                  <a:pt x="13553" y="1752"/>
                </a:lnTo>
                <a:lnTo>
                  <a:pt x="13796" y="1339"/>
                </a:lnTo>
                <a:close/>
                <a:moveTo>
                  <a:pt x="14259" y="1387"/>
                </a:moveTo>
                <a:lnTo>
                  <a:pt x="15013" y="1412"/>
                </a:lnTo>
                <a:lnTo>
                  <a:pt x="14794" y="1606"/>
                </a:lnTo>
                <a:lnTo>
                  <a:pt x="14599" y="1801"/>
                </a:lnTo>
                <a:lnTo>
                  <a:pt x="14502" y="1898"/>
                </a:lnTo>
                <a:lnTo>
                  <a:pt x="14405" y="2020"/>
                </a:lnTo>
                <a:lnTo>
                  <a:pt x="13918" y="2020"/>
                </a:lnTo>
                <a:lnTo>
                  <a:pt x="14015" y="1850"/>
                </a:lnTo>
                <a:lnTo>
                  <a:pt x="14088" y="1704"/>
                </a:lnTo>
                <a:lnTo>
                  <a:pt x="14259" y="1387"/>
                </a:lnTo>
                <a:close/>
                <a:moveTo>
                  <a:pt x="16643" y="1412"/>
                </a:moveTo>
                <a:lnTo>
                  <a:pt x="16789" y="1436"/>
                </a:lnTo>
                <a:lnTo>
                  <a:pt x="16838" y="1460"/>
                </a:lnTo>
                <a:lnTo>
                  <a:pt x="16911" y="1485"/>
                </a:lnTo>
                <a:lnTo>
                  <a:pt x="16643" y="1679"/>
                </a:lnTo>
                <a:lnTo>
                  <a:pt x="16424" y="1898"/>
                </a:lnTo>
                <a:lnTo>
                  <a:pt x="16278" y="2044"/>
                </a:lnTo>
                <a:lnTo>
                  <a:pt x="16230" y="2020"/>
                </a:lnTo>
                <a:lnTo>
                  <a:pt x="16157" y="1996"/>
                </a:lnTo>
                <a:lnTo>
                  <a:pt x="16303" y="1728"/>
                </a:lnTo>
                <a:lnTo>
                  <a:pt x="16497" y="1436"/>
                </a:lnTo>
                <a:lnTo>
                  <a:pt x="16643" y="1412"/>
                </a:lnTo>
                <a:close/>
                <a:moveTo>
                  <a:pt x="389" y="1387"/>
                </a:moveTo>
                <a:lnTo>
                  <a:pt x="657" y="1436"/>
                </a:lnTo>
                <a:lnTo>
                  <a:pt x="973" y="1460"/>
                </a:lnTo>
                <a:lnTo>
                  <a:pt x="803" y="1606"/>
                </a:lnTo>
                <a:lnTo>
                  <a:pt x="657" y="1752"/>
                </a:lnTo>
                <a:lnTo>
                  <a:pt x="535" y="1923"/>
                </a:lnTo>
                <a:lnTo>
                  <a:pt x="487" y="1996"/>
                </a:lnTo>
                <a:lnTo>
                  <a:pt x="438" y="2069"/>
                </a:lnTo>
                <a:lnTo>
                  <a:pt x="438" y="1679"/>
                </a:lnTo>
                <a:lnTo>
                  <a:pt x="389" y="1387"/>
                </a:lnTo>
                <a:close/>
                <a:moveTo>
                  <a:pt x="1655" y="1436"/>
                </a:moveTo>
                <a:lnTo>
                  <a:pt x="1509" y="1558"/>
                </a:lnTo>
                <a:lnTo>
                  <a:pt x="1363" y="1728"/>
                </a:lnTo>
                <a:lnTo>
                  <a:pt x="1241" y="1898"/>
                </a:lnTo>
                <a:lnTo>
                  <a:pt x="1168" y="2093"/>
                </a:lnTo>
                <a:lnTo>
                  <a:pt x="1144" y="2093"/>
                </a:lnTo>
                <a:lnTo>
                  <a:pt x="1095" y="2142"/>
                </a:lnTo>
                <a:lnTo>
                  <a:pt x="1071" y="2190"/>
                </a:lnTo>
                <a:lnTo>
                  <a:pt x="1071" y="2239"/>
                </a:lnTo>
                <a:lnTo>
                  <a:pt x="1071" y="2288"/>
                </a:lnTo>
                <a:lnTo>
                  <a:pt x="1071" y="2409"/>
                </a:lnTo>
                <a:lnTo>
                  <a:pt x="1046" y="2409"/>
                </a:lnTo>
                <a:lnTo>
                  <a:pt x="925" y="2458"/>
                </a:lnTo>
                <a:lnTo>
                  <a:pt x="827" y="2531"/>
                </a:lnTo>
                <a:lnTo>
                  <a:pt x="633" y="2726"/>
                </a:lnTo>
                <a:lnTo>
                  <a:pt x="462" y="2872"/>
                </a:lnTo>
                <a:lnTo>
                  <a:pt x="462" y="2677"/>
                </a:lnTo>
                <a:lnTo>
                  <a:pt x="438" y="2263"/>
                </a:lnTo>
                <a:lnTo>
                  <a:pt x="462" y="2263"/>
                </a:lnTo>
                <a:lnTo>
                  <a:pt x="608" y="2215"/>
                </a:lnTo>
                <a:lnTo>
                  <a:pt x="657" y="2166"/>
                </a:lnTo>
                <a:lnTo>
                  <a:pt x="730" y="2117"/>
                </a:lnTo>
                <a:lnTo>
                  <a:pt x="973" y="1850"/>
                </a:lnTo>
                <a:lnTo>
                  <a:pt x="1168" y="1655"/>
                </a:lnTo>
                <a:lnTo>
                  <a:pt x="1387" y="1460"/>
                </a:lnTo>
                <a:lnTo>
                  <a:pt x="1655" y="1436"/>
                </a:lnTo>
                <a:close/>
                <a:moveTo>
                  <a:pt x="16935" y="1631"/>
                </a:moveTo>
                <a:lnTo>
                  <a:pt x="16960" y="1947"/>
                </a:lnTo>
                <a:lnTo>
                  <a:pt x="16960" y="2239"/>
                </a:lnTo>
                <a:lnTo>
                  <a:pt x="16935" y="2847"/>
                </a:lnTo>
                <a:lnTo>
                  <a:pt x="16814" y="2920"/>
                </a:lnTo>
                <a:lnTo>
                  <a:pt x="16692" y="2993"/>
                </a:lnTo>
                <a:lnTo>
                  <a:pt x="16473" y="3188"/>
                </a:lnTo>
                <a:lnTo>
                  <a:pt x="16376" y="3310"/>
                </a:lnTo>
                <a:lnTo>
                  <a:pt x="16424" y="2872"/>
                </a:lnTo>
                <a:lnTo>
                  <a:pt x="16619" y="2726"/>
                </a:lnTo>
                <a:lnTo>
                  <a:pt x="16765" y="2628"/>
                </a:lnTo>
                <a:lnTo>
                  <a:pt x="16838" y="2580"/>
                </a:lnTo>
                <a:lnTo>
                  <a:pt x="16911" y="2507"/>
                </a:lnTo>
                <a:lnTo>
                  <a:pt x="16911" y="2482"/>
                </a:lnTo>
                <a:lnTo>
                  <a:pt x="16911" y="2434"/>
                </a:lnTo>
                <a:lnTo>
                  <a:pt x="16887" y="2409"/>
                </a:lnTo>
                <a:lnTo>
                  <a:pt x="16838" y="2385"/>
                </a:lnTo>
                <a:lnTo>
                  <a:pt x="16765" y="2409"/>
                </a:lnTo>
                <a:lnTo>
                  <a:pt x="16692" y="2458"/>
                </a:lnTo>
                <a:lnTo>
                  <a:pt x="16570" y="2580"/>
                </a:lnTo>
                <a:lnTo>
                  <a:pt x="16400" y="2701"/>
                </a:lnTo>
                <a:lnTo>
                  <a:pt x="16376" y="2555"/>
                </a:lnTo>
                <a:lnTo>
                  <a:pt x="16327" y="2434"/>
                </a:lnTo>
                <a:lnTo>
                  <a:pt x="16424" y="2361"/>
                </a:lnTo>
                <a:lnTo>
                  <a:pt x="16497" y="2239"/>
                </a:lnTo>
                <a:lnTo>
                  <a:pt x="16643" y="2020"/>
                </a:lnTo>
                <a:lnTo>
                  <a:pt x="16935" y="1631"/>
                </a:lnTo>
                <a:close/>
                <a:moveTo>
                  <a:pt x="1022" y="2896"/>
                </a:moveTo>
                <a:lnTo>
                  <a:pt x="998" y="3237"/>
                </a:lnTo>
                <a:lnTo>
                  <a:pt x="900" y="3310"/>
                </a:lnTo>
                <a:lnTo>
                  <a:pt x="803" y="3407"/>
                </a:lnTo>
                <a:lnTo>
                  <a:pt x="657" y="3675"/>
                </a:lnTo>
                <a:lnTo>
                  <a:pt x="511" y="3966"/>
                </a:lnTo>
                <a:lnTo>
                  <a:pt x="487" y="3310"/>
                </a:lnTo>
                <a:lnTo>
                  <a:pt x="608" y="3261"/>
                </a:lnTo>
                <a:lnTo>
                  <a:pt x="706" y="3188"/>
                </a:lnTo>
                <a:lnTo>
                  <a:pt x="900" y="3018"/>
                </a:lnTo>
                <a:lnTo>
                  <a:pt x="1022" y="2896"/>
                </a:lnTo>
                <a:close/>
                <a:moveTo>
                  <a:pt x="16935" y="3139"/>
                </a:moveTo>
                <a:lnTo>
                  <a:pt x="16935" y="3504"/>
                </a:lnTo>
                <a:lnTo>
                  <a:pt x="16789" y="3577"/>
                </a:lnTo>
                <a:lnTo>
                  <a:pt x="16668" y="3675"/>
                </a:lnTo>
                <a:lnTo>
                  <a:pt x="16449" y="3893"/>
                </a:lnTo>
                <a:lnTo>
                  <a:pt x="16376" y="3991"/>
                </a:lnTo>
                <a:lnTo>
                  <a:pt x="16376" y="3723"/>
                </a:lnTo>
                <a:lnTo>
                  <a:pt x="16400" y="3675"/>
                </a:lnTo>
                <a:lnTo>
                  <a:pt x="16619" y="3407"/>
                </a:lnTo>
                <a:lnTo>
                  <a:pt x="16741" y="3310"/>
                </a:lnTo>
                <a:lnTo>
                  <a:pt x="16838" y="3212"/>
                </a:lnTo>
                <a:lnTo>
                  <a:pt x="16935" y="3139"/>
                </a:lnTo>
                <a:close/>
                <a:moveTo>
                  <a:pt x="16935" y="3723"/>
                </a:moveTo>
                <a:lnTo>
                  <a:pt x="16935" y="4258"/>
                </a:lnTo>
                <a:lnTo>
                  <a:pt x="16546" y="4599"/>
                </a:lnTo>
                <a:lnTo>
                  <a:pt x="16424" y="4721"/>
                </a:lnTo>
                <a:lnTo>
                  <a:pt x="16400" y="4429"/>
                </a:lnTo>
                <a:lnTo>
                  <a:pt x="16522" y="4210"/>
                </a:lnTo>
                <a:lnTo>
                  <a:pt x="16643" y="4015"/>
                </a:lnTo>
                <a:lnTo>
                  <a:pt x="16935" y="3723"/>
                </a:lnTo>
                <a:close/>
                <a:moveTo>
                  <a:pt x="998" y="3553"/>
                </a:moveTo>
                <a:lnTo>
                  <a:pt x="973" y="4210"/>
                </a:lnTo>
                <a:lnTo>
                  <a:pt x="949" y="4234"/>
                </a:lnTo>
                <a:lnTo>
                  <a:pt x="803" y="4429"/>
                </a:lnTo>
                <a:lnTo>
                  <a:pt x="657" y="4623"/>
                </a:lnTo>
                <a:lnTo>
                  <a:pt x="535" y="4769"/>
                </a:lnTo>
                <a:lnTo>
                  <a:pt x="535" y="4234"/>
                </a:lnTo>
                <a:lnTo>
                  <a:pt x="681" y="4039"/>
                </a:lnTo>
                <a:lnTo>
                  <a:pt x="803" y="3845"/>
                </a:lnTo>
                <a:lnTo>
                  <a:pt x="998" y="3553"/>
                </a:lnTo>
                <a:close/>
                <a:moveTo>
                  <a:pt x="16935" y="4599"/>
                </a:moveTo>
                <a:lnTo>
                  <a:pt x="16911" y="5256"/>
                </a:lnTo>
                <a:lnTo>
                  <a:pt x="16668" y="5426"/>
                </a:lnTo>
                <a:lnTo>
                  <a:pt x="16570" y="5524"/>
                </a:lnTo>
                <a:lnTo>
                  <a:pt x="16449" y="5621"/>
                </a:lnTo>
                <a:lnTo>
                  <a:pt x="16424" y="5670"/>
                </a:lnTo>
                <a:lnTo>
                  <a:pt x="16424" y="5207"/>
                </a:lnTo>
                <a:lnTo>
                  <a:pt x="16570" y="5037"/>
                </a:lnTo>
                <a:lnTo>
                  <a:pt x="16692" y="4891"/>
                </a:lnTo>
                <a:lnTo>
                  <a:pt x="16814" y="4745"/>
                </a:lnTo>
                <a:lnTo>
                  <a:pt x="16935" y="4599"/>
                </a:lnTo>
                <a:close/>
                <a:moveTo>
                  <a:pt x="973" y="4696"/>
                </a:moveTo>
                <a:lnTo>
                  <a:pt x="973" y="5280"/>
                </a:lnTo>
                <a:lnTo>
                  <a:pt x="730" y="5475"/>
                </a:lnTo>
                <a:lnTo>
                  <a:pt x="633" y="5597"/>
                </a:lnTo>
                <a:lnTo>
                  <a:pt x="535" y="5718"/>
                </a:lnTo>
                <a:lnTo>
                  <a:pt x="535" y="5159"/>
                </a:lnTo>
                <a:lnTo>
                  <a:pt x="584" y="5134"/>
                </a:lnTo>
                <a:lnTo>
                  <a:pt x="754" y="4964"/>
                </a:lnTo>
                <a:lnTo>
                  <a:pt x="900" y="4794"/>
                </a:lnTo>
                <a:lnTo>
                  <a:pt x="973" y="4696"/>
                </a:lnTo>
                <a:close/>
                <a:moveTo>
                  <a:pt x="16911" y="5378"/>
                </a:moveTo>
                <a:lnTo>
                  <a:pt x="16911" y="5962"/>
                </a:lnTo>
                <a:lnTo>
                  <a:pt x="16911" y="6132"/>
                </a:lnTo>
                <a:lnTo>
                  <a:pt x="16789" y="6181"/>
                </a:lnTo>
                <a:lnTo>
                  <a:pt x="16643" y="6278"/>
                </a:lnTo>
                <a:lnTo>
                  <a:pt x="16424" y="6473"/>
                </a:lnTo>
                <a:lnTo>
                  <a:pt x="16424" y="6108"/>
                </a:lnTo>
                <a:lnTo>
                  <a:pt x="16570" y="5937"/>
                </a:lnTo>
                <a:lnTo>
                  <a:pt x="16911" y="5378"/>
                </a:lnTo>
                <a:close/>
                <a:moveTo>
                  <a:pt x="973" y="5670"/>
                </a:moveTo>
                <a:lnTo>
                  <a:pt x="973" y="6156"/>
                </a:lnTo>
                <a:lnTo>
                  <a:pt x="876" y="6229"/>
                </a:lnTo>
                <a:lnTo>
                  <a:pt x="779" y="6278"/>
                </a:lnTo>
                <a:lnTo>
                  <a:pt x="633" y="6448"/>
                </a:lnTo>
                <a:lnTo>
                  <a:pt x="511" y="6619"/>
                </a:lnTo>
                <a:lnTo>
                  <a:pt x="511" y="6181"/>
                </a:lnTo>
                <a:lnTo>
                  <a:pt x="973" y="5670"/>
                </a:lnTo>
                <a:close/>
                <a:moveTo>
                  <a:pt x="16911" y="6351"/>
                </a:moveTo>
                <a:lnTo>
                  <a:pt x="16911" y="6765"/>
                </a:lnTo>
                <a:lnTo>
                  <a:pt x="16668" y="6935"/>
                </a:lnTo>
                <a:lnTo>
                  <a:pt x="16570" y="7032"/>
                </a:lnTo>
                <a:lnTo>
                  <a:pt x="16449" y="7130"/>
                </a:lnTo>
                <a:lnTo>
                  <a:pt x="16400" y="7203"/>
                </a:lnTo>
                <a:lnTo>
                  <a:pt x="16400" y="6838"/>
                </a:lnTo>
                <a:lnTo>
                  <a:pt x="16424" y="6813"/>
                </a:lnTo>
                <a:lnTo>
                  <a:pt x="16643" y="6594"/>
                </a:lnTo>
                <a:lnTo>
                  <a:pt x="16911" y="6351"/>
                </a:lnTo>
                <a:close/>
                <a:moveTo>
                  <a:pt x="949" y="6619"/>
                </a:moveTo>
                <a:lnTo>
                  <a:pt x="949" y="6789"/>
                </a:lnTo>
                <a:lnTo>
                  <a:pt x="949" y="7178"/>
                </a:lnTo>
                <a:lnTo>
                  <a:pt x="827" y="7227"/>
                </a:lnTo>
                <a:lnTo>
                  <a:pt x="706" y="7324"/>
                </a:lnTo>
                <a:lnTo>
                  <a:pt x="584" y="7446"/>
                </a:lnTo>
                <a:lnTo>
                  <a:pt x="487" y="7568"/>
                </a:lnTo>
                <a:lnTo>
                  <a:pt x="487" y="7130"/>
                </a:lnTo>
                <a:lnTo>
                  <a:pt x="584" y="7057"/>
                </a:lnTo>
                <a:lnTo>
                  <a:pt x="681" y="6959"/>
                </a:lnTo>
                <a:lnTo>
                  <a:pt x="852" y="6740"/>
                </a:lnTo>
                <a:lnTo>
                  <a:pt x="949" y="6619"/>
                </a:lnTo>
                <a:close/>
                <a:moveTo>
                  <a:pt x="16911" y="6886"/>
                </a:moveTo>
                <a:lnTo>
                  <a:pt x="16935" y="7519"/>
                </a:lnTo>
                <a:lnTo>
                  <a:pt x="16814" y="7616"/>
                </a:lnTo>
                <a:lnTo>
                  <a:pt x="16668" y="7714"/>
                </a:lnTo>
                <a:lnTo>
                  <a:pt x="16546" y="7835"/>
                </a:lnTo>
                <a:lnTo>
                  <a:pt x="16449" y="7957"/>
                </a:lnTo>
                <a:lnTo>
                  <a:pt x="16376" y="8030"/>
                </a:lnTo>
                <a:lnTo>
                  <a:pt x="16376" y="7665"/>
                </a:lnTo>
                <a:lnTo>
                  <a:pt x="16522" y="7495"/>
                </a:lnTo>
                <a:lnTo>
                  <a:pt x="16619" y="7324"/>
                </a:lnTo>
                <a:lnTo>
                  <a:pt x="16789" y="7105"/>
                </a:lnTo>
                <a:lnTo>
                  <a:pt x="16911" y="6886"/>
                </a:lnTo>
                <a:close/>
                <a:moveTo>
                  <a:pt x="949" y="7422"/>
                </a:moveTo>
                <a:lnTo>
                  <a:pt x="973" y="8006"/>
                </a:lnTo>
                <a:lnTo>
                  <a:pt x="852" y="8054"/>
                </a:lnTo>
                <a:lnTo>
                  <a:pt x="754" y="8103"/>
                </a:lnTo>
                <a:lnTo>
                  <a:pt x="560" y="8273"/>
                </a:lnTo>
                <a:lnTo>
                  <a:pt x="462" y="8371"/>
                </a:lnTo>
                <a:lnTo>
                  <a:pt x="462" y="7957"/>
                </a:lnTo>
                <a:lnTo>
                  <a:pt x="535" y="7957"/>
                </a:lnTo>
                <a:lnTo>
                  <a:pt x="584" y="7933"/>
                </a:lnTo>
                <a:lnTo>
                  <a:pt x="608" y="7884"/>
                </a:lnTo>
                <a:lnTo>
                  <a:pt x="730" y="7714"/>
                </a:lnTo>
                <a:lnTo>
                  <a:pt x="852" y="7543"/>
                </a:lnTo>
                <a:lnTo>
                  <a:pt x="949" y="7422"/>
                </a:lnTo>
                <a:close/>
                <a:moveTo>
                  <a:pt x="16935" y="7714"/>
                </a:moveTo>
                <a:lnTo>
                  <a:pt x="16935" y="8419"/>
                </a:lnTo>
                <a:lnTo>
                  <a:pt x="16716" y="8541"/>
                </a:lnTo>
                <a:lnTo>
                  <a:pt x="16497" y="8711"/>
                </a:lnTo>
                <a:lnTo>
                  <a:pt x="16351" y="8857"/>
                </a:lnTo>
                <a:lnTo>
                  <a:pt x="16376" y="8444"/>
                </a:lnTo>
                <a:lnTo>
                  <a:pt x="16449" y="8371"/>
                </a:lnTo>
                <a:lnTo>
                  <a:pt x="16522" y="8273"/>
                </a:lnTo>
                <a:lnTo>
                  <a:pt x="16668" y="8079"/>
                </a:lnTo>
                <a:lnTo>
                  <a:pt x="16862" y="7835"/>
                </a:lnTo>
                <a:lnTo>
                  <a:pt x="16935" y="7714"/>
                </a:lnTo>
                <a:close/>
                <a:moveTo>
                  <a:pt x="13042" y="3869"/>
                </a:moveTo>
                <a:lnTo>
                  <a:pt x="12872" y="3893"/>
                </a:lnTo>
                <a:lnTo>
                  <a:pt x="12702" y="3918"/>
                </a:lnTo>
                <a:lnTo>
                  <a:pt x="12239" y="3966"/>
                </a:lnTo>
                <a:lnTo>
                  <a:pt x="11777" y="3991"/>
                </a:lnTo>
                <a:lnTo>
                  <a:pt x="11388" y="3991"/>
                </a:lnTo>
                <a:lnTo>
                  <a:pt x="10974" y="3966"/>
                </a:lnTo>
                <a:lnTo>
                  <a:pt x="10755" y="3966"/>
                </a:lnTo>
                <a:lnTo>
                  <a:pt x="10560" y="4015"/>
                </a:lnTo>
                <a:lnTo>
                  <a:pt x="10366" y="4064"/>
                </a:lnTo>
                <a:lnTo>
                  <a:pt x="10220" y="4137"/>
                </a:lnTo>
                <a:lnTo>
                  <a:pt x="10171" y="4185"/>
                </a:lnTo>
                <a:lnTo>
                  <a:pt x="10122" y="4258"/>
                </a:lnTo>
                <a:lnTo>
                  <a:pt x="10147" y="4331"/>
                </a:lnTo>
                <a:lnTo>
                  <a:pt x="10171" y="4404"/>
                </a:lnTo>
                <a:lnTo>
                  <a:pt x="10341" y="4502"/>
                </a:lnTo>
                <a:lnTo>
                  <a:pt x="10536" y="4575"/>
                </a:lnTo>
                <a:lnTo>
                  <a:pt x="10731" y="4599"/>
                </a:lnTo>
                <a:lnTo>
                  <a:pt x="10950" y="4623"/>
                </a:lnTo>
                <a:lnTo>
                  <a:pt x="12142" y="4623"/>
                </a:lnTo>
                <a:lnTo>
                  <a:pt x="12580" y="4599"/>
                </a:lnTo>
                <a:lnTo>
                  <a:pt x="12458" y="4745"/>
                </a:lnTo>
                <a:lnTo>
                  <a:pt x="12312" y="4867"/>
                </a:lnTo>
                <a:lnTo>
                  <a:pt x="12020" y="5110"/>
                </a:lnTo>
                <a:lnTo>
                  <a:pt x="11461" y="5548"/>
                </a:lnTo>
                <a:lnTo>
                  <a:pt x="10901" y="5986"/>
                </a:lnTo>
                <a:lnTo>
                  <a:pt x="10633" y="6205"/>
                </a:lnTo>
                <a:lnTo>
                  <a:pt x="10366" y="6473"/>
                </a:lnTo>
                <a:lnTo>
                  <a:pt x="9879" y="7008"/>
                </a:lnTo>
                <a:lnTo>
                  <a:pt x="9392" y="7568"/>
                </a:lnTo>
                <a:lnTo>
                  <a:pt x="9149" y="7835"/>
                </a:lnTo>
                <a:lnTo>
                  <a:pt x="8881" y="8079"/>
                </a:lnTo>
                <a:lnTo>
                  <a:pt x="8760" y="7957"/>
                </a:lnTo>
                <a:lnTo>
                  <a:pt x="8614" y="7860"/>
                </a:lnTo>
                <a:lnTo>
                  <a:pt x="8346" y="7665"/>
                </a:lnTo>
                <a:lnTo>
                  <a:pt x="7957" y="7324"/>
                </a:lnTo>
                <a:lnTo>
                  <a:pt x="7567" y="6959"/>
                </a:lnTo>
                <a:lnTo>
                  <a:pt x="7300" y="6692"/>
                </a:lnTo>
                <a:lnTo>
                  <a:pt x="7008" y="6424"/>
                </a:lnTo>
                <a:lnTo>
                  <a:pt x="6837" y="6302"/>
                </a:lnTo>
                <a:lnTo>
                  <a:pt x="6667" y="6205"/>
                </a:lnTo>
                <a:lnTo>
                  <a:pt x="6497" y="6132"/>
                </a:lnTo>
                <a:lnTo>
                  <a:pt x="6302" y="6083"/>
                </a:lnTo>
                <a:lnTo>
                  <a:pt x="6253" y="6059"/>
                </a:lnTo>
                <a:lnTo>
                  <a:pt x="6107" y="6059"/>
                </a:lnTo>
                <a:lnTo>
                  <a:pt x="6034" y="6108"/>
                </a:lnTo>
                <a:lnTo>
                  <a:pt x="5864" y="6205"/>
                </a:lnTo>
                <a:lnTo>
                  <a:pt x="5718" y="6351"/>
                </a:lnTo>
                <a:lnTo>
                  <a:pt x="5450" y="6643"/>
                </a:lnTo>
                <a:lnTo>
                  <a:pt x="5207" y="6984"/>
                </a:lnTo>
                <a:lnTo>
                  <a:pt x="4964" y="7300"/>
                </a:lnTo>
                <a:lnTo>
                  <a:pt x="4818" y="7519"/>
                </a:lnTo>
                <a:lnTo>
                  <a:pt x="4623" y="7714"/>
                </a:lnTo>
                <a:lnTo>
                  <a:pt x="4258" y="8079"/>
                </a:lnTo>
                <a:lnTo>
                  <a:pt x="3918" y="8468"/>
                </a:lnTo>
                <a:lnTo>
                  <a:pt x="3747" y="8687"/>
                </a:lnTo>
                <a:lnTo>
                  <a:pt x="3626" y="8906"/>
                </a:lnTo>
                <a:lnTo>
                  <a:pt x="3601" y="8955"/>
                </a:lnTo>
                <a:lnTo>
                  <a:pt x="3601" y="9003"/>
                </a:lnTo>
                <a:lnTo>
                  <a:pt x="3626" y="9052"/>
                </a:lnTo>
                <a:lnTo>
                  <a:pt x="3650" y="9101"/>
                </a:lnTo>
                <a:lnTo>
                  <a:pt x="3699" y="9125"/>
                </a:lnTo>
                <a:lnTo>
                  <a:pt x="3747" y="9149"/>
                </a:lnTo>
                <a:lnTo>
                  <a:pt x="3796" y="9149"/>
                </a:lnTo>
                <a:lnTo>
                  <a:pt x="3869" y="9125"/>
                </a:lnTo>
                <a:lnTo>
                  <a:pt x="4064" y="9028"/>
                </a:lnTo>
                <a:lnTo>
                  <a:pt x="4283" y="8857"/>
                </a:lnTo>
                <a:lnTo>
                  <a:pt x="4477" y="8687"/>
                </a:lnTo>
                <a:lnTo>
                  <a:pt x="4672" y="8492"/>
                </a:lnTo>
                <a:lnTo>
                  <a:pt x="5037" y="8103"/>
                </a:lnTo>
                <a:lnTo>
                  <a:pt x="5353" y="7689"/>
                </a:lnTo>
                <a:lnTo>
                  <a:pt x="5669" y="7276"/>
                </a:lnTo>
                <a:lnTo>
                  <a:pt x="6010" y="6838"/>
                </a:lnTo>
                <a:lnTo>
                  <a:pt x="6156" y="6716"/>
                </a:lnTo>
                <a:lnTo>
                  <a:pt x="6302" y="6594"/>
                </a:lnTo>
                <a:lnTo>
                  <a:pt x="6594" y="6838"/>
                </a:lnTo>
                <a:lnTo>
                  <a:pt x="6910" y="7105"/>
                </a:lnTo>
                <a:lnTo>
                  <a:pt x="7470" y="7665"/>
                </a:lnTo>
                <a:lnTo>
                  <a:pt x="7762" y="7933"/>
                </a:lnTo>
                <a:lnTo>
                  <a:pt x="8078" y="8249"/>
                </a:lnTo>
                <a:lnTo>
                  <a:pt x="8249" y="8395"/>
                </a:lnTo>
                <a:lnTo>
                  <a:pt x="8443" y="8492"/>
                </a:lnTo>
                <a:lnTo>
                  <a:pt x="8614" y="8565"/>
                </a:lnTo>
                <a:lnTo>
                  <a:pt x="8808" y="8590"/>
                </a:lnTo>
                <a:lnTo>
                  <a:pt x="8906" y="8565"/>
                </a:lnTo>
                <a:lnTo>
                  <a:pt x="8979" y="8590"/>
                </a:lnTo>
                <a:lnTo>
                  <a:pt x="9076" y="8541"/>
                </a:lnTo>
                <a:lnTo>
                  <a:pt x="9392" y="8298"/>
                </a:lnTo>
                <a:lnTo>
                  <a:pt x="9684" y="8006"/>
                </a:lnTo>
                <a:lnTo>
                  <a:pt x="10244" y="7422"/>
                </a:lnTo>
                <a:lnTo>
                  <a:pt x="10779" y="6838"/>
                </a:lnTo>
                <a:lnTo>
                  <a:pt x="11071" y="6570"/>
                </a:lnTo>
                <a:lnTo>
                  <a:pt x="11388" y="6302"/>
                </a:lnTo>
                <a:lnTo>
                  <a:pt x="11996" y="5840"/>
                </a:lnTo>
                <a:lnTo>
                  <a:pt x="12604" y="5353"/>
                </a:lnTo>
                <a:lnTo>
                  <a:pt x="12847" y="5134"/>
                </a:lnTo>
                <a:lnTo>
                  <a:pt x="13066" y="4915"/>
                </a:lnTo>
                <a:lnTo>
                  <a:pt x="13139" y="5743"/>
                </a:lnTo>
                <a:lnTo>
                  <a:pt x="13115" y="6059"/>
                </a:lnTo>
                <a:lnTo>
                  <a:pt x="13091" y="6448"/>
                </a:lnTo>
                <a:lnTo>
                  <a:pt x="13091" y="6643"/>
                </a:lnTo>
                <a:lnTo>
                  <a:pt x="13115" y="6813"/>
                </a:lnTo>
                <a:lnTo>
                  <a:pt x="13164" y="6984"/>
                </a:lnTo>
                <a:lnTo>
                  <a:pt x="13261" y="7105"/>
                </a:lnTo>
                <a:lnTo>
                  <a:pt x="13310" y="7130"/>
                </a:lnTo>
                <a:lnTo>
                  <a:pt x="13383" y="7154"/>
                </a:lnTo>
                <a:lnTo>
                  <a:pt x="13456" y="7154"/>
                </a:lnTo>
                <a:lnTo>
                  <a:pt x="13504" y="7130"/>
                </a:lnTo>
                <a:lnTo>
                  <a:pt x="13626" y="7032"/>
                </a:lnTo>
                <a:lnTo>
                  <a:pt x="13699" y="6886"/>
                </a:lnTo>
                <a:lnTo>
                  <a:pt x="13723" y="6716"/>
                </a:lnTo>
                <a:lnTo>
                  <a:pt x="13748" y="6546"/>
                </a:lnTo>
                <a:lnTo>
                  <a:pt x="13723" y="6181"/>
                </a:lnTo>
                <a:lnTo>
                  <a:pt x="13699" y="5889"/>
                </a:lnTo>
                <a:lnTo>
                  <a:pt x="13675" y="5086"/>
                </a:lnTo>
                <a:lnTo>
                  <a:pt x="13650" y="4672"/>
                </a:lnTo>
                <a:lnTo>
                  <a:pt x="13602" y="4477"/>
                </a:lnTo>
                <a:lnTo>
                  <a:pt x="13529" y="4307"/>
                </a:lnTo>
                <a:lnTo>
                  <a:pt x="13504" y="4258"/>
                </a:lnTo>
                <a:lnTo>
                  <a:pt x="13456" y="4210"/>
                </a:lnTo>
                <a:lnTo>
                  <a:pt x="13456" y="4137"/>
                </a:lnTo>
                <a:lnTo>
                  <a:pt x="13456" y="4064"/>
                </a:lnTo>
                <a:lnTo>
                  <a:pt x="13407" y="4015"/>
                </a:lnTo>
                <a:lnTo>
                  <a:pt x="13358" y="3966"/>
                </a:lnTo>
                <a:lnTo>
                  <a:pt x="13285" y="3918"/>
                </a:lnTo>
                <a:lnTo>
                  <a:pt x="13188" y="3893"/>
                </a:lnTo>
                <a:lnTo>
                  <a:pt x="13042" y="3869"/>
                </a:lnTo>
                <a:close/>
                <a:moveTo>
                  <a:pt x="973" y="8298"/>
                </a:moveTo>
                <a:lnTo>
                  <a:pt x="998" y="8882"/>
                </a:lnTo>
                <a:lnTo>
                  <a:pt x="925" y="8906"/>
                </a:lnTo>
                <a:lnTo>
                  <a:pt x="827" y="8979"/>
                </a:lnTo>
                <a:lnTo>
                  <a:pt x="730" y="9052"/>
                </a:lnTo>
                <a:lnTo>
                  <a:pt x="487" y="9320"/>
                </a:lnTo>
                <a:lnTo>
                  <a:pt x="487" y="8955"/>
                </a:lnTo>
                <a:lnTo>
                  <a:pt x="560" y="8906"/>
                </a:lnTo>
                <a:lnTo>
                  <a:pt x="608" y="8809"/>
                </a:lnTo>
                <a:lnTo>
                  <a:pt x="803" y="8541"/>
                </a:lnTo>
                <a:lnTo>
                  <a:pt x="973" y="8298"/>
                </a:lnTo>
                <a:close/>
                <a:moveTo>
                  <a:pt x="16935" y="8541"/>
                </a:moveTo>
                <a:lnTo>
                  <a:pt x="16935" y="8979"/>
                </a:lnTo>
                <a:lnTo>
                  <a:pt x="16960" y="9247"/>
                </a:lnTo>
                <a:lnTo>
                  <a:pt x="16716" y="9393"/>
                </a:lnTo>
                <a:lnTo>
                  <a:pt x="16497" y="9539"/>
                </a:lnTo>
                <a:lnTo>
                  <a:pt x="16376" y="9660"/>
                </a:lnTo>
                <a:lnTo>
                  <a:pt x="16376" y="9198"/>
                </a:lnTo>
                <a:lnTo>
                  <a:pt x="16424" y="9149"/>
                </a:lnTo>
                <a:lnTo>
                  <a:pt x="16497" y="9076"/>
                </a:lnTo>
                <a:lnTo>
                  <a:pt x="16595" y="8930"/>
                </a:lnTo>
                <a:lnTo>
                  <a:pt x="16935" y="8541"/>
                </a:lnTo>
                <a:close/>
                <a:moveTo>
                  <a:pt x="998" y="9076"/>
                </a:moveTo>
                <a:lnTo>
                  <a:pt x="1022" y="9685"/>
                </a:lnTo>
                <a:lnTo>
                  <a:pt x="925" y="9709"/>
                </a:lnTo>
                <a:lnTo>
                  <a:pt x="827" y="9782"/>
                </a:lnTo>
                <a:lnTo>
                  <a:pt x="657" y="9904"/>
                </a:lnTo>
                <a:lnTo>
                  <a:pt x="535" y="10025"/>
                </a:lnTo>
                <a:lnTo>
                  <a:pt x="511" y="9636"/>
                </a:lnTo>
                <a:lnTo>
                  <a:pt x="584" y="9587"/>
                </a:lnTo>
                <a:lnTo>
                  <a:pt x="852" y="9247"/>
                </a:lnTo>
                <a:lnTo>
                  <a:pt x="998" y="9076"/>
                </a:lnTo>
                <a:close/>
                <a:moveTo>
                  <a:pt x="16960" y="9368"/>
                </a:moveTo>
                <a:lnTo>
                  <a:pt x="16935" y="9806"/>
                </a:lnTo>
                <a:lnTo>
                  <a:pt x="16741" y="9928"/>
                </a:lnTo>
                <a:lnTo>
                  <a:pt x="16546" y="10074"/>
                </a:lnTo>
                <a:lnTo>
                  <a:pt x="16400" y="10196"/>
                </a:lnTo>
                <a:lnTo>
                  <a:pt x="16376" y="9952"/>
                </a:lnTo>
                <a:lnTo>
                  <a:pt x="16449" y="9855"/>
                </a:lnTo>
                <a:lnTo>
                  <a:pt x="16668" y="9636"/>
                </a:lnTo>
                <a:lnTo>
                  <a:pt x="16960" y="9368"/>
                </a:lnTo>
                <a:close/>
                <a:moveTo>
                  <a:pt x="16935" y="10001"/>
                </a:moveTo>
                <a:lnTo>
                  <a:pt x="16935" y="10342"/>
                </a:lnTo>
                <a:lnTo>
                  <a:pt x="16814" y="10415"/>
                </a:lnTo>
                <a:lnTo>
                  <a:pt x="16668" y="10488"/>
                </a:lnTo>
                <a:lnTo>
                  <a:pt x="16424" y="10682"/>
                </a:lnTo>
                <a:lnTo>
                  <a:pt x="16400" y="10488"/>
                </a:lnTo>
                <a:lnTo>
                  <a:pt x="16546" y="10342"/>
                </a:lnTo>
                <a:lnTo>
                  <a:pt x="16692" y="10220"/>
                </a:lnTo>
                <a:lnTo>
                  <a:pt x="16935" y="10001"/>
                </a:lnTo>
                <a:close/>
                <a:moveTo>
                  <a:pt x="1046" y="10050"/>
                </a:moveTo>
                <a:lnTo>
                  <a:pt x="1046" y="10415"/>
                </a:lnTo>
                <a:lnTo>
                  <a:pt x="949" y="10463"/>
                </a:lnTo>
                <a:lnTo>
                  <a:pt x="852" y="10512"/>
                </a:lnTo>
                <a:lnTo>
                  <a:pt x="681" y="10682"/>
                </a:lnTo>
                <a:lnTo>
                  <a:pt x="584" y="10755"/>
                </a:lnTo>
                <a:lnTo>
                  <a:pt x="560" y="10536"/>
                </a:lnTo>
                <a:lnTo>
                  <a:pt x="657" y="10463"/>
                </a:lnTo>
                <a:lnTo>
                  <a:pt x="730" y="10390"/>
                </a:lnTo>
                <a:lnTo>
                  <a:pt x="876" y="10220"/>
                </a:lnTo>
                <a:lnTo>
                  <a:pt x="1046" y="10050"/>
                </a:lnTo>
                <a:close/>
                <a:moveTo>
                  <a:pt x="4185" y="2385"/>
                </a:moveTo>
                <a:lnTo>
                  <a:pt x="5158" y="2409"/>
                </a:lnTo>
                <a:lnTo>
                  <a:pt x="6132" y="2434"/>
                </a:lnTo>
                <a:lnTo>
                  <a:pt x="7129" y="2458"/>
                </a:lnTo>
                <a:lnTo>
                  <a:pt x="8103" y="2482"/>
                </a:lnTo>
                <a:lnTo>
                  <a:pt x="15938" y="2482"/>
                </a:lnTo>
                <a:lnTo>
                  <a:pt x="15938" y="2823"/>
                </a:lnTo>
                <a:lnTo>
                  <a:pt x="15913" y="3164"/>
                </a:lnTo>
                <a:lnTo>
                  <a:pt x="15889" y="3529"/>
                </a:lnTo>
                <a:lnTo>
                  <a:pt x="15913" y="3869"/>
                </a:lnTo>
                <a:lnTo>
                  <a:pt x="15938" y="5013"/>
                </a:lnTo>
                <a:lnTo>
                  <a:pt x="15938" y="5597"/>
                </a:lnTo>
                <a:lnTo>
                  <a:pt x="15938" y="6181"/>
                </a:lnTo>
                <a:lnTo>
                  <a:pt x="15913" y="7300"/>
                </a:lnTo>
                <a:lnTo>
                  <a:pt x="15889" y="8419"/>
                </a:lnTo>
                <a:lnTo>
                  <a:pt x="15889" y="9539"/>
                </a:lnTo>
                <a:lnTo>
                  <a:pt x="15913" y="10123"/>
                </a:lnTo>
                <a:lnTo>
                  <a:pt x="15938" y="10682"/>
                </a:lnTo>
                <a:lnTo>
                  <a:pt x="14161" y="10634"/>
                </a:lnTo>
                <a:lnTo>
                  <a:pt x="13285" y="10609"/>
                </a:lnTo>
                <a:lnTo>
                  <a:pt x="12385" y="10609"/>
                </a:lnTo>
                <a:lnTo>
                  <a:pt x="11315" y="10585"/>
                </a:lnTo>
                <a:lnTo>
                  <a:pt x="10220" y="10561"/>
                </a:lnTo>
                <a:lnTo>
                  <a:pt x="9149" y="10536"/>
                </a:lnTo>
                <a:lnTo>
                  <a:pt x="8614" y="10536"/>
                </a:lnTo>
                <a:lnTo>
                  <a:pt x="8054" y="10561"/>
                </a:lnTo>
                <a:lnTo>
                  <a:pt x="7056" y="10609"/>
                </a:lnTo>
                <a:lnTo>
                  <a:pt x="6059" y="10609"/>
                </a:lnTo>
                <a:lnTo>
                  <a:pt x="5037" y="10634"/>
                </a:lnTo>
                <a:lnTo>
                  <a:pt x="4039" y="10658"/>
                </a:lnTo>
                <a:lnTo>
                  <a:pt x="3334" y="10707"/>
                </a:lnTo>
                <a:lnTo>
                  <a:pt x="2604" y="10755"/>
                </a:lnTo>
                <a:lnTo>
                  <a:pt x="2068" y="10731"/>
                </a:lnTo>
                <a:lnTo>
                  <a:pt x="1533" y="10707"/>
                </a:lnTo>
                <a:lnTo>
                  <a:pt x="1460" y="8833"/>
                </a:lnTo>
                <a:lnTo>
                  <a:pt x="1436" y="7908"/>
                </a:lnTo>
                <a:lnTo>
                  <a:pt x="1411" y="6959"/>
                </a:lnTo>
                <a:lnTo>
                  <a:pt x="1460" y="5840"/>
                </a:lnTo>
                <a:lnTo>
                  <a:pt x="1509" y="4672"/>
                </a:lnTo>
                <a:lnTo>
                  <a:pt x="1533" y="3529"/>
                </a:lnTo>
                <a:lnTo>
                  <a:pt x="1509" y="2945"/>
                </a:lnTo>
                <a:lnTo>
                  <a:pt x="1484" y="2385"/>
                </a:lnTo>
                <a:lnTo>
                  <a:pt x="1703" y="2385"/>
                </a:lnTo>
                <a:lnTo>
                  <a:pt x="1947" y="2409"/>
                </a:lnTo>
                <a:lnTo>
                  <a:pt x="2409" y="2434"/>
                </a:lnTo>
                <a:lnTo>
                  <a:pt x="3285" y="2409"/>
                </a:lnTo>
                <a:lnTo>
                  <a:pt x="4185" y="2385"/>
                </a:lnTo>
                <a:close/>
                <a:moveTo>
                  <a:pt x="12288" y="11096"/>
                </a:moveTo>
                <a:lnTo>
                  <a:pt x="12531" y="11120"/>
                </a:lnTo>
                <a:lnTo>
                  <a:pt x="12434" y="11193"/>
                </a:lnTo>
                <a:lnTo>
                  <a:pt x="12191" y="11364"/>
                </a:lnTo>
                <a:lnTo>
                  <a:pt x="12118" y="11437"/>
                </a:lnTo>
                <a:lnTo>
                  <a:pt x="11874" y="11437"/>
                </a:lnTo>
                <a:lnTo>
                  <a:pt x="11923" y="11388"/>
                </a:lnTo>
                <a:lnTo>
                  <a:pt x="12118" y="11242"/>
                </a:lnTo>
                <a:lnTo>
                  <a:pt x="12288" y="11096"/>
                </a:lnTo>
                <a:close/>
                <a:moveTo>
                  <a:pt x="11290" y="11072"/>
                </a:moveTo>
                <a:lnTo>
                  <a:pt x="11972" y="11096"/>
                </a:lnTo>
                <a:lnTo>
                  <a:pt x="11753" y="11193"/>
                </a:lnTo>
                <a:lnTo>
                  <a:pt x="11534" y="11339"/>
                </a:lnTo>
                <a:lnTo>
                  <a:pt x="11388" y="11437"/>
                </a:lnTo>
                <a:lnTo>
                  <a:pt x="10877" y="11461"/>
                </a:lnTo>
                <a:lnTo>
                  <a:pt x="10925" y="11412"/>
                </a:lnTo>
                <a:lnTo>
                  <a:pt x="11120" y="11242"/>
                </a:lnTo>
                <a:lnTo>
                  <a:pt x="11217" y="11169"/>
                </a:lnTo>
                <a:lnTo>
                  <a:pt x="11290" y="11072"/>
                </a:lnTo>
                <a:close/>
                <a:moveTo>
                  <a:pt x="13115" y="11120"/>
                </a:moveTo>
                <a:lnTo>
                  <a:pt x="12920" y="11291"/>
                </a:lnTo>
                <a:lnTo>
                  <a:pt x="12775" y="11461"/>
                </a:lnTo>
                <a:lnTo>
                  <a:pt x="12604" y="11461"/>
                </a:lnTo>
                <a:lnTo>
                  <a:pt x="12945" y="11120"/>
                </a:lnTo>
                <a:close/>
                <a:moveTo>
                  <a:pt x="1509" y="11145"/>
                </a:moveTo>
                <a:lnTo>
                  <a:pt x="1776" y="11218"/>
                </a:lnTo>
                <a:lnTo>
                  <a:pt x="2044" y="11266"/>
                </a:lnTo>
                <a:lnTo>
                  <a:pt x="1849" y="11388"/>
                </a:lnTo>
                <a:lnTo>
                  <a:pt x="1679" y="11510"/>
                </a:lnTo>
                <a:lnTo>
                  <a:pt x="1095" y="11510"/>
                </a:lnTo>
                <a:lnTo>
                  <a:pt x="1241" y="11364"/>
                </a:lnTo>
                <a:lnTo>
                  <a:pt x="1387" y="11266"/>
                </a:lnTo>
                <a:lnTo>
                  <a:pt x="1509" y="11145"/>
                </a:lnTo>
                <a:close/>
                <a:moveTo>
                  <a:pt x="13504" y="11145"/>
                </a:moveTo>
                <a:lnTo>
                  <a:pt x="14234" y="11169"/>
                </a:lnTo>
                <a:lnTo>
                  <a:pt x="14088" y="11242"/>
                </a:lnTo>
                <a:lnTo>
                  <a:pt x="13942" y="11315"/>
                </a:lnTo>
                <a:lnTo>
                  <a:pt x="13821" y="11412"/>
                </a:lnTo>
                <a:lnTo>
                  <a:pt x="13723" y="11510"/>
                </a:lnTo>
                <a:lnTo>
                  <a:pt x="13139" y="11485"/>
                </a:lnTo>
                <a:lnTo>
                  <a:pt x="13285" y="11339"/>
                </a:lnTo>
                <a:lnTo>
                  <a:pt x="13504" y="11145"/>
                </a:lnTo>
                <a:close/>
                <a:moveTo>
                  <a:pt x="16960" y="10999"/>
                </a:moveTo>
                <a:lnTo>
                  <a:pt x="17008" y="11485"/>
                </a:lnTo>
                <a:lnTo>
                  <a:pt x="16935" y="11461"/>
                </a:lnTo>
                <a:lnTo>
                  <a:pt x="16887" y="11461"/>
                </a:lnTo>
                <a:lnTo>
                  <a:pt x="16570" y="11510"/>
                </a:lnTo>
                <a:lnTo>
                  <a:pt x="16765" y="11242"/>
                </a:lnTo>
                <a:lnTo>
                  <a:pt x="16960" y="10999"/>
                </a:lnTo>
                <a:close/>
                <a:moveTo>
                  <a:pt x="15037" y="11169"/>
                </a:moveTo>
                <a:lnTo>
                  <a:pt x="14818" y="11339"/>
                </a:lnTo>
                <a:lnTo>
                  <a:pt x="14697" y="11461"/>
                </a:lnTo>
                <a:lnTo>
                  <a:pt x="14624" y="11558"/>
                </a:lnTo>
                <a:lnTo>
                  <a:pt x="14259" y="11558"/>
                </a:lnTo>
                <a:lnTo>
                  <a:pt x="14551" y="11364"/>
                </a:lnTo>
                <a:lnTo>
                  <a:pt x="14697" y="11266"/>
                </a:lnTo>
                <a:lnTo>
                  <a:pt x="14818" y="11169"/>
                </a:lnTo>
                <a:close/>
                <a:moveTo>
                  <a:pt x="15962" y="11193"/>
                </a:moveTo>
                <a:lnTo>
                  <a:pt x="15913" y="11242"/>
                </a:lnTo>
                <a:lnTo>
                  <a:pt x="15743" y="11388"/>
                </a:lnTo>
                <a:lnTo>
                  <a:pt x="15621" y="11558"/>
                </a:lnTo>
                <a:lnTo>
                  <a:pt x="15037" y="11558"/>
                </a:lnTo>
                <a:lnTo>
                  <a:pt x="15183" y="11412"/>
                </a:lnTo>
                <a:lnTo>
                  <a:pt x="15329" y="11291"/>
                </a:lnTo>
                <a:lnTo>
                  <a:pt x="15500" y="11193"/>
                </a:lnTo>
                <a:close/>
                <a:moveTo>
                  <a:pt x="16935" y="10366"/>
                </a:moveTo>
                <a:lnTo>
                  <a:pt x="16960" y="10853"/>
                </a:lnTo>
                <a:lnTo>
                  <a:pt x="16765" y="10974"/>
                </a:lnTo>
                <a:lnTo>
                  <a:pt x="16570" y="11120"/>
                </a:lnTo>
                <a:lnTo>
                  <a:pt x="16400" y="11315"/>
                </a:lnTo>
                <a:lnTo>
                  <a:pt x="16230" y="11534"/>
                </a:lnTo>
                <a:lnTo>
                  <a:pt x="15962" y="11558"/>
                </a:lnTo>
                <a:lnTo>
                  <a:pt x="16084" y="11412"/>
                </a:lnTo>
                <a:lnTo>
                  <a:pt x="16181" y="11315"/>
                </a:lnTo>
                <a:lnTo>
                  <a:pt x="16230" y="11266"/>
                </a:lnTo>
                <a:lnTo>
                  <a:pt x="16278" y="11193"/>
                </a:lnTo>
                <a:lnTo>
                  <a:pt x="16376" y="11169"/>
                </a:lnTo>
                <a:lnTo>
                  <a:pt x="16449" y="11096"/>
                </a:lnTo>
                <a:lnTo>
                  <a:pt x="16497" y="11023"/>
                </a:lnTo>
                <a:lnTo>
                  <a:pt x="16497" y="10926"/>
                </a:lnTo>
                <a:lnTo>
                  <a:pt x="16570" y="10877"/>
                </a:lnTo>
                <a:lnTo>
                  <a:pt x="16789" y="10634"/>
                </a:lnTo>
                <a:lnTo>
                  <a:pt x="16887" y="10512"/>
                </a:lnTo>
                <a:lnTo>
                  <a:pt x="16935" y="10366"/>
                </a:lnTo>
                <a:close/>
                <a:moveTo>
                  <a:pt x="1071" y="10780"/>
                </a:moveTo>
                <a:lnTo>
                  <a:pt x="1071" y="10828"/>
                </a:lnTo>
                <a:lnTo>
                  <a:pt x="1071" y="10901"/>
                </a:lnTo>
                <a:lnTo>
                  <a:pt x="1119" y="10974"/>
                </a:lnTo>
                <a:lnTo>
                  <a:pt x="1144" y="10999"/>
                </a:lnTo>
                <a:lnTo>
                  <a:pt x="1192" y="11047"/>
                </a:lnTo>
                <a:lnTo>
                  <a:pt x="1022" y="11169"/>
                </a:lnTo>
                <a:lnTo>
                  <a:pt x="827" y="11339"/>
                </a:lnTo>
                <a:lnTo>
                  <a:pt x="730" y="11461"/>
                </a:lnTo>
                <a:lnTo>
                  <a:pt x="657" y="11558"/>
                </a:lnTo>
                <a:lnTo>
                  <a:pt x="608" y="11583"/>
                </a:lnTo>
                <a:lnTo>
                  <a:pt x="608" y="11266"/>
                </a:lnTo>
                <a:lnTo>
                  <a:pt x="681" y="11193"/>
                </a:lnTo>
                <a:lnTo>
                  <a:pt x="754" y="11120"/>
                </a:lnTo>
                <a:lnTo>
                  <a:pt x="949" y="10901"/>
                </a:lnTo>
                <a:lnTo>
                  <a:pt x="1071" y="10780"/>
                </a:lnTo>
                <a:close/>
                <a:moveTo>
                  <a:pt x="2750" y="11266"/>
                </a:moveTo>
                <a:lnTo>
                  <a:pt x="2604" y="11412"/>
                </a:lnTo>
                <a:lnTo>
                  <a:pt x="2458" y="11583"/>
                </a:lnTo>
                <a:lnTo>
                  <a:pt x="2117" y="11534"/>
                </a:lnTo>
                <a:lnTo>
                  <a:pt x="2141" y="11510"/>
                </a:lnTo>
                <a:lnTo>
                  <a:pt x="2287" y="11388"/>
                </a:lnTo>
                <a:lnTo>
                  <a:pt x="2385" y="11266"/>
                </a:lnTo>
                <a:close/>
                <a:moveTo>
                  <a:pt x="8176" y="11072"/>
                </a:moveTo>
                <a:lnTo>
                  <a:pt x="8127" y="11120"/>
                </a:lnTo>
                <a:lnTo>
                  <a:pt x="7884" y="11339"/>
                </a:lnTo>
                <a:lnTo>
                  <a:pt x="7665" y="11583"/>
                </a:lnTo>
                <a:lnTo>
                  <a:pt x="7251" y="11583"/>
                </a:lnTo>
                <a:lnTo>
                  <a:pt x="7373" y="11461"/>
                </a:lnTo>
                <a:lnTo>
                  <a:pt x="7738" y="11096"/>
                </a:lnTo>
                <a:lnTo>
                  <a:pt x="8176" y="11072"/>
                </a:lnTo>
                <a:close/>
                <a:moveTo>
                  <a:pt x="9125" y="11047"/>
                </a:moveTo>
                <a:lnTo>
                  <a:pt x="8979" y="11145"/>
                </a:lnTo>
                <a:lnTo>
                  <a:pt x="8735" y="11339"/>
                </a:lnTo>
                <a:lnTo>
                  <a:pt x="8614" y="11461"/>
                </a:lnTo>
                <a:lnTo>
                  <a:pt x="8541" y="11583"/>
                </a:lnTo>
                <a:lnTo>
                  <a:pt x="8030" y="11583"/>
                </a:lnTo>
                <a:lnTo>
                  <a:pt x="8224" y="11388"/>
                </a:lnTo>
                <a:lnTo>
                  <a:pt x="8468" y="11169"/>
                </a:lnTo>
                <a:lnTo>
                  <a:pt x="8614" y="11072"/>
                </a:lnTo>
                <a:lnTo>
                  <a:pt x="9125" y="11047"/>
                </a:lnTo>
                <a:close/>
                <a:moveTo>
                  <a:pt x="10317" y="11047"/>
                </a:moveTo>
                <a:lnTo>
                  <a:pt x="10828" y="11072"/>
                </a:lnTo>
                <a:lnTo>
                  <a:pt x="10731" y="11120"/>
                </a:lnTo>
                <a:lnTo>
                  <a:pt x="10512" y="11315"/>
                </a:lnTo>
                <a:lnTo>
                  <a:pt x="10414" y="11412"/>
                </a:lnTo>
                <a:lnTo>
                  <a:pt x="10341" y="11534"/>
                </a:lnTo>
                <a:lnTo>
                  <a:pt x="9733" y="11583"/>
                </a:lnTo>
                <a:lnTo>
                  <a:pt x="10001" y="11315"/>
                </a:lnTo>
                <a:lnTo>
                  <a:pt x="10317" y="11072"/>
                </a:lnTo>
                <a:lnTo>
                  <a:pt x="10317" y="11047"/>
                </a:lnTo>
                <a:close/>
                <a:moveTo>
                  <a:pt x="7446" y="11096"/>
                </a:moveTo>
                <a:lnTo>
                  <a:pt x="7227" y="11242"/>
                </a:lnTo>
                <a:lnTo>
                  <a:pt x="7032" y="11388"/>
                </a:lnTo>
                <a:lnTo>
                  <a:pt x="6935" y="11485"/>
                </a:lnTo>
                <a:lnTo>
                  <a:pt x="6862" y="11583"/>
                </a:lnTo>
                <a:lnTo>
                  <a:pt x="6618" y="11607"/>
                </a:lnTo>
                <a:lnTo>
                  <a:pt x="6156" y="11607"/>
                </a:lnTo>
                <a:lnTo>
                  <a:pt x="6424" y="11388"/>
                </a:lnTo>
                <a:lnTo>
                  <a:pt x="6594" y="11266"/>
                </a:lnTo>
                <a:lnTo>
                  <a:pt x="6667" y="11193"/>
                </a:lnTo>
                <a:lnTo>
                  <a:pt x="6740" y="11120"/>
                </a:lnTo>
                <a:lnTo>
                  <a:pt x="7446" y="11096"/>
                </a:lnTo>
                <a:close/>
                <a:moveTo>
                  <a:pt x="10122" y="11047"/>
                </a:moveTo>
                <a:lnTo>
                  <a:pt x="9928" y="11169"/>
                </a:lnTo>
                <a:lnTo>
                  <a:pt x="9733" y="11291"/>
                </a:lnTo>
                <a:lnTo>
                  <a:pt x="9563" y="11437"/>
                </a:lnTo>
                <a:lnTo>
                  <a:pt x="9392" y="11607"/>
                </a:lnTo>
                <a:lnTo>
                  <a:pt x="8906" y="11607"/>
                </a:lnTo>
                <a:lnTo>
                  <a:pt x="9149" y="11364"/>
                </a:lnTo>
                <a:lnTo>
                  <a:pt x="9490" y="11047"/>
                </a:lnTo>
                <a:close/>
                <a:moveTo>
                  <a:pt x="3650" y="11193"/>
                </a:moveTo>
                <a:lnTo>
                  <a:pt x="3382" y="11364"/>
                </a:lnTo>
                <a:lnTo>
                  <a:pt x="3261" y="11485"/>
                </a:lnTo>
                <a:lnTo>
                  <a:pt x="3139" y="11631"/>
                </a:lnTo>
                <a:lnTo>
                  <a:pt x="2798" y="11607"/>
                </a:lnTo>
                <a:lnTo>
                  <a:pt x="3066" y="11242"/>
                </a:lnTo>
                <a:lnTo>
                  <a:pt x="3650" y="11193"/>
                </a:lnTo>
                <a:close/>
                <a:moveTo>
                  <a:pt x="4331" y="11145"/>
                </a:moveTo>
                <a:lnTo>
                  <a:pt x="4112" y="11315"/>
                </a:lnTo>
                <a:lnTo>
                  <a:pt x="3966" y="11461"/>
                </a:lnTo>
                <a:lnTo>
                  <a:pt x="3869" y="11558"/>
                </a:lnTo>
                <a:lnTo>
                  <a:pt x="3772" y="11656"/>
                </a:lnTo>
                <a:lnTo>
                  <a:pt x="3407" y="11656"/>
                </a:lnTo>
                <a:lnTo>
                  <a:pt x="3577" y="11485"/>
                </a:lnTo>
                <a:lnTo>
                  <a:pt x="3699" y="11339"/>
                </a:lnTo>
                <a:lnTo>
                  <a:pt x="3820" y="11169"/>
                </a:lnTo>
                <a:lnTo>
                  <a:pt x="4331" y="11145"/>
                </a:lnTo>
                <a:close/>
                <a:moveTo>
                  <a:pt x="6375" y="11120"/>
                </a:moveTo>
                <a:lnTo>
                  <a:pt x="6205" y="11242"/>
                </a:lnTo>
                <a:lnTo>
                  <a:pt x="5986" y="11412"/>
                </a:lnTo>
                <a:lnTo>
                  <a:pt x="5888" y="11510"/>
                </a:lnTo>
                <a:lnTo>
                  <a:pt x="5815" y="11631"/>
                </a:lnTo>
                <a:lnTo>
                  <a:pt x="5037" y="11656"/>
                </a:lnTo>
                <a:lnTo>
                  <a:pt x="5353" y="11339"/>
                </a:lnTo>
                <a:lnTo>
                  <a:pt x="5572" y="11169"/>
                </a:lnTo>
                <a:lnTo>
                  <a:pt x="5596" y="11120"/>
                </a:lnTo>
                <a:close/>
                <a:moveTo>
                  <a:pt x="5134" y="11145"/>
                </a:moveTo>
                <a:lnTo>
                  <a:pt x="4964" y="11291"/>
                </a:lnTo>
                <a:lnTo>
                  <a:pt x="4794" y="11461"/>
                </a:lnTo>
                <a:lnTo>
                  <a:pt x="4769" y="11510"/>
                </a:lnTo>
                <a:lnTo>
                  <a:pt x="4769" y="11583"/>
                </a:lnTo>
                <a:lnTo>
                  <a:pt x="4769" y="11631"/>
                </a:lnTo>
                <a:lnTo>
                  <a:pt x="4794" y="11656"/>
                </a:lnTo>
                <a:lnTo>
                  <a:pt x="4137" y="11680"/>
                </a:lnTo>
                <a:lnTo>
                  <a:pt x="4137" y="11680"/>
                </a:lnTo>
                <a:lnTo>
                  <a:pt x="4258" y="11510"/>
                </a:lnTo>
                <a:lnTo>
                  <a:pt x="4404" y="11388"/>
                </a:lnTo>
                <a:lnTo>
                  <a:pt x="4575" y="11266"/>
                </a:lnTo>
                <a:lnTo>
                  <a:pt x="4672" y="11218"/>
                </a:lnTo>
                <a:lnTo>
                  <a:pt x="4721" y="11145"/>
                </a:lnTo>
                <a:close/>
                <a:moveTo>
                  <a:pt x="8541" y="0"/>
                </a:moveTo>
                <a:lnTo>
                  <a:pt x="8468" y="49"/>
                </a:lnTo>
                <a:lnTo>
                  <a:pt x="8395" y="146"/>
                </a:lnTo>
                <a:lnTo>
                  <a:pt x="8370" y="244"/>
                </a:lnTo>
                <a:lnTo>
                  <a:pt x="8346" y="463"/>
                </a:lnTo>
                <a:lnTo>
                  <a:pt x="8370" y="706"/>
                </a:lnTo>
                <a:lnTo>
                  <a:pt x="8419" y="949"/>
                </a:lnTo>
                <a:lnTo>
                  <a:pt x="4842" y="974"/>
                </a:lnTo>
                <a:lnTo>
                  <a:pt x="2555" y="998"/>
                </a:lnTo>
                <a:lnTo>
                  <a:pt x="1411" y="1022"/>
                </a:lnTo>
                <a:lnTo>
                  <a:pt x="827" y="1022"/>
                </a:lnTo>
                <a:lnTo>
                  <a:pt x="511" y="1047"/>
                </a:lnTo>
                <a:lnTo>
                  <a:pt x="243" y="1120"/>
                </a:lnTo>
                <a:lnTo>
                  <a:pt x="195" y="1144"/>
                </a:lnTo>
                <a:lnTo>
                  <a:pt x="170" y="1193"/>
                </a:lnTo>
                <a:lnTo>
                  <a:pt x="146" y="1241"/>
                </a:lnTo>
                <a:lnTo>
                  <a:pt x="170" y="1290"/>
                </a:lnTo>
                <a:lnTo>
                  <a:pt x="146" y="1314"/>
                </a:lnTo>
                <a:lnTo>
                  <a:pt x="73" y="1509"/>
                </a:lnTo>
                <a:lnTo>
                  <a:pt x="24" y="1704"/>
                </a:lnTo>
                <a:lnTo>
                  <a:pt x="0" y="1923"/>
                </a:lnTo>
                <a:lnTo>
                  <a:pt x="0" y="2142"/>
                </a:lnTo>
                <a:lnTo>
                  <a:pt x="24" y="2580"/>
                </a:lnTo>
                <a:lnTo>
                  <a:pt x="73" y="2993"/>
                </a:lnTo>
                <a:lnTo>
                  <a:pt x="97" y="3626"/>
                </a:lnTo>
                <a:lnTo>
                  <a:pt x="122" y="4234"/>
                </a:lnTo>
                <a:lnTo>
                  <a:pt x="122" y="5475"/>
                </a:lnTo>
                <a:lnTo>
                  <a:pt x="97" y="6302"/>
                </a:lnTo>
                <a:lnTo>
                  <a:pt x="73" y="7130"/>
                </a:lnTo>
                <a:lnTo>
                  <a:pt x="49" y="7957"/>
                </a:lnTo>
                <a:lnTo>
                  <a:pt x="49" y="8784"/>
                </a:lnTo>
                <a:lnTo>
                  <a:pt x="73" y="9563"/>
                </a:lnTo>
                <a:lnTo>
                  <a:pt x="97" y="10317"/>
                </a:lnTo>
                <a:lnTo>
                  <a:pt x="146" y="11072"/>
                </a:lnTo>
                <a:lnTo>
                  <a:pt x="170" y="11850"/>
                </a:lnTo>
                <a:lnTo>
                  <a:pt x="195" y="11923"/>
                </a:lnTo>
                <a:lnTo>
                  <a:pt x="219" y="11972"/>
                </a:lnTo>
                <a:lnTo>
                  <a:pt x="268" y="12020"/>
                </a:lnTo>
                <a:lnTo>
                  <a:pt x="316" y="12045"/>
                </a:lnTo>
                <a:lnTo>
                  <a:pt x="438" y="12045"/>
                </a:lnTo>
                <a:lnTo>
                  <a:pt x="511" y="12020"/>
                </a:lnTo>
                <a:lnTo>
                  <a:pt x="560" y="11996"/>
                </a:lnTo>
                <a:lnTo>
                  <a:pt x="560" y="11972"/>
                </a:lnTo>
                <a:lnTo>
                  <a:pt x="681" y="11923"/>
                </a:lnTo>
                <a:lnTo>
                  <a:pt x="803" y="11899"/>
                </a:lnTo>
                <a:lnTo>
                  <a:pt x="949" y="11874"/>
                </a:lnTo>
                <a:lnTo>
                  <a:pt x="1119" y="11874"/>
                </a:lnTo>
                <a:lnTo>
                  <a:pt x="1436" y="11899"/>
                </a:lnTo>
                <a:lnTo>
                  <a:pt x="1679" y="11923"/>
                </a:lnTo>
                <a:lnTo>
                  <a:pt x="2360" y="11972"/>
                </a:lnTo>
                <a:lnTo>
                  <a:pt x="3042" y="12045"/>
                </a:lnTo>
                <a:lnTo>
                  <a:pt x="3747" y="12093"/>
                </a:lnTo>
                <a:lnTo>
                  <a:pt x="4477" y="12118"/>
                </a:lnTo>
                <a:lnTo>
                  <a:pt x="4404" y="12215"/>
                </a:lnTo>
                <a:lnTo>
                  <a:pt x="4307" y="12337"/>
                </a:lnTo>
                <a:lnTo>
                  <a:pt x="4161" y="12580"/>
                </a:lnTo>
                <a:lnTo>
                  <a:pt x="3991" y="13018"/>
                </a:lnTo>
                <a:lnTo>
                  <a:pt x="3845" y="13334"/>
                </a:lnTo>
                <a:lnTo>
                  <a:pt x="3674" y="13651"/>
                </a:lnTo>
                <a:lnTo>
                  <a:pt x="3358" y="14283"/>
                </a:lnTo>
                <a:lnTo>
                  <a:pt x="3236" y="14502"/>
                </a:lnTo>
                <a:lnTo>
                  <a:pt x="3139" y="14746"/>
                </a:lnTo>
                <a:lnTo>
                  <a:pt x="3090" y="14843"/>
                </a:lnTo>
                <a:lnTo>
                  <a:pt x="3090" y="14965"/>
                </a:lnTo>
                <a:lnTo>
                  <a:pt x="3090" y="15086"/>
                </a:lnTo>
                <a:lnTo>
                  <a:pt x="3139" y="15232"/>
                </a:lnTo>
                <a:lnTo>
                  <a:pt x="3188" y="15281"/>
                </a:lnTo>
                <a:lnTo>
                  <a:pt x="3236" y="15305"/>
                </a:lnTo>
                <a:lnTo>
                  <a:pt x="3309" y="15330"/>
                </a:lnTo>
                <a:lnTo>
                  <a:pt x="3382" y="15305"/>
                </a:lnTo>
                <a:lnTo>
                  <a:pt x="3480" y="15281"/>
                </a:lnTo>
                <a:lnTo>
                  <a:pt x="3553" y="15208"/>
                </a:lnTo>
                <a:lnTo>
                  <a:pt x="3601" y="15159"/>
                </a:lnTo>
                <a:lnTo>
                  <a:pt x="3650" y="15086"/>
                </a:lnTo>
                <a:lnTo>
                  <a:pt x="3747" y="14916"/>
                </a:lnTo>
                <a:lnTo>
                  <a:pt x="3820" y="14721"/>
                </a:lnTo>
                <a:lnTo>
                  <a:pt x="4088" y="14210"/>
                </a:lnTo>
                <a:lnTo>
                  <a:pt x="4331" y="13699"/>
                </a:lnTo>
                <a:lnTo>
                  <a:pt x="4526" y="13237"/>
                </a:lnTo>
                <a:lnTo>
                  <a:pt x="4721" y="12750"/>
                </a:lnTo>
                <a:lnTo>
                  <a:pt x="4867" y="12434"/>
                </a:lnTo>
                <a:lnTo>
                  <a:pt x="4939" y="12264"/>
                </a:lnTo>
                <a:lnTo>
                  <a:pt x="4988" y="12118"/>
                </a:lnTo>
                <a:lnTo>
                  <a:pt x="6180" y="12045"/>
                </a:lnTo>
                <a:lnTo>
                  <a:pt x="7348" y="11996"/>
                </a:lnTo>
                <a:lnTo>
                  <a:pt x="7932" y="11996"/>
                </a:lnTo>
                <a:lnTo>
                  <a:pt x="8516" y="12020"/>
                </a:lnTo>
                <a:lnTo>
                  <a:pt x="9684" y="12020"/>
                </a:lnTo>
                <a:lnTo>
                  <a:pt x="10341" y="11996"/>
                </a:lnTo>
                <a:lnTo>
                  <a:pt x="10998" y="11947"/>
                </a:lnTo>
                <a:lnTo>
                  <a:pt x="11631" y="11874"/>
                </a:lnTo>
                <a:lnTo>
                  <a:pt x="12337" y="11874"/>
                </a:lnTo>
                <a:lnTo>
                  <a:pt x="12337" y="11996"/>
                </a:lnTo>
                <a:lnTo>
                  <a:pt x="12434" y="12410"/>
                </a:lnTo>
                <a:lnTo>
                  <a:pt x="12580" y="12799"/>
                </a:lnTo>
                <a:lnTo>
                  <a:pt x="12775" y="13188"/>
                </a:lnTo>
                <a:lnTo>
                  <a:pt x="12969" y="13578"/>
                </a:lnTo>
                <a:lnTo>
                  <a:pt x="13188" y="13943"/>
                </a:lnTo>
                <a:lnTo>
                  <a:pt x="13431" y="14308"/>
                </a:lnTo>
                <a:lnTo>
                  <a:pt x="13918" y="15013"/>
                </a:lnTo>
                <a:lnTo>
                  <a:pt x="14015" y="15111"/>
                </a:lnTo>
                <a:lnTo>
                  <a:pt x="14137" y="15159"/>
                </a:lnTo>
                <a:lnTo>
                  <a:pt x="14259" y="15135"/>
                </a:lnTo>
                <a:lnTo>
                  <a:pt x="14356" y="15111"/>
                </a:lnTo>
                <a:lnTo>
                  <a:pt x="14453" y="15038"/>
                </a:lnTo>
                <a:lnTo>
                  <a:pt x="14502" y="14940"/>
                </a:lnTo>
                <a:lnTo>
                  <a:pt x="14502" y="14819"/>
                </a:lnTo>
                <a:lnTo>
                  <a:pt x="14478" y="14770"/>
                </a:lnTo>
                <a:lnTo>
                  <a:pt x="14453" y="14697"/>
                </a:lnTo>
                <a:lnTo>
                  <a:pt x="13991" y="14040"/>
                </a:lnTo>
                <a:lnTo>
                  <a:pt x="13577" y="13359"/>
                </a:lnTo>
                <a:lnTo>
                  <a:pt x="13383" y="12994"/>
                </a:lnTo>
                <a:lnTo>
                  <a:pt x="13188" y="12653"/>
                </a:lnTo>
                <a:lnTo>
                  <a:pt x="13042" y="12288"/>
                </a:lnTo>
                <a:lnTo>
                  <a:pt x="12872" y="11899"/>
                </a:lnTo>
                <a:lnTo>
                  <a:pt x="13918" y="11947"/>
                </a:lnTo>
                <a:lnTo>
                  <a:pt x="14940" y="11996"/>
                </a:lnTo>
                <a:lnTo>
                  <a:pt x="15451" y="11996"/>
                </a:lnTo>
                <a:lnTo>
                  <a:pt x="15986" y="11972"/>
                </a:lnTo>
                <a:lnTo>
                  <a:pt x="16497" y="11947"/>
                </a:lnTo>
                <a:lnTo>
                  <a:pt x="17008" y="11899"/>
                </a:lnTo>
                <a:lnTo>
                  <a:pt x="17057" y="11874"/>
                </a:lnTo>
                <a:lnTo>
                  <a:pt x="17106" y="11947"/>
                </a:lnTo>
                <a:lnTo>
                  <a:pt x="17154" y="11996"/>
                </a:lnTo>
                <a:lnTo>
                  <a:pt x="17325" y="11996"/>
                </a:lnTo>
                <a:lnTo>
                  <a:pt x="17398" y="11947"/>
                </a:lnTo>
                <a:lnTo>
                  <a:pt x="17446" y="11899"/>
                </a:lnTo>
                <a:lnTo>
                  <a:pt x="17495" y="11802"/>
                </a:lnTo>
                <a:lnTo>
                  <a:pt x="17495" y="11704"/>
                </a:lnTo>
                <a:lnTo>
                  <a:pt x="17446" y="11339"/>
                </a:lnTo>
                <a:lnTo>
                  <a:pt x="17398" y="10950"/>
                </a:lnTo>
                <a:lnTo>
                  <a:pt x="17373" y="10171"/>
                </a:lnTo>
                <a:lnTo>
                  <a:pt x="17398" y="9393"/>
                </a:lnTo>
                <a:lnTo>
                  <a:pt x="17373" y="8614"/>
                </a:lnTo>
                <a:lnTo>
                  <a:pt x="17373" y="7008"/>
                </a:lnTo>
                <a:lnTo>
                  <a:pt x="17349" y="5402"/>
                </a:lnTo>
                <a:lnTo>
                  <a:pt x="17349" y="2507"/>
                </a:lnTo>
                <a:lnTo>
                  <a:pt x="17373" y="2239"/>
                </a:lnTo>
                <a:lnTo>
                  <a:pt x="17373" y="1898"/>
                </a:lnTo>
                <a:lnTo>
                  <a:pt x="17349" y="1728"/>
                </a:lnTo>
                <a:lnTo>
                  <a:pt x="17325" y="1558"/>
                </a:lnTo>
                <a:lnTo>
                  <a:pt x="17276" y="1436"/>
                </a:lnTo>
                <a:lnTo>
                  <a:pt x="17203" y="1314"/>
                </a:lnTo>
                <a:lnTo>
                  <a:pt x="17203" y="1241"/>
                </a:lnTo>
                <a:lnTo>
                  <a:pt x="17203" y="1193"/>
                </a:lnTo>
                <a:lnTo>
                  <a:pt x="17179" y="1144"/>
                </a:lnTo>
                <a:lnTo>
                  <a:pt x="17154" y="1095"/>
                </a:lnTo>
                <a:lnTo>
                  <a:pt x="17033" y="1047"/>
                </a:lnTo>
                <a:lnTo>
                  <a:pt x="16911" y="998"/>
                </a:lnTo>
                <a:lnTo>
                  <a:pt x="16789" y="974"/>
                </a:lnTo>
                <a:lnTo>
                  <a:pt x="16643" y="974"/>
                </a:lnTo>
                <a:lnTo>
                  <a:pt x="16351" y="998"/>
                </a:lnTo>
                <a:lnTo>
                  <a:pt x="16108" y="998"/>
                </a:lnTo>
                <a:lnTo>
                  <a:pt x="15062" y="974"/>
                </a:lnTo>
                <a:lnTo>
                  <a:pt x="14015" y="925"/>
                </a:lnTo>
                <a:lnTo>
                  <a:pt x="13456" y="901"/>
                </a:lnTo>
                <a:lnTo>
                  <a:pt x="12872" y="876"/>
                </a:lnTo>
                <a:lnTo>
                  <a:pt x="11704" y="901"/>
                </a:lnTo>
                <a:lnTo>
                  <a:pt x="9392" y="949"/>
                </a:lnTo>
                <a:lnTo>
                  <a:pt x="8930" y="949"/>
                </a:lnTo>
                <a:lnTo>
                  <a:pt x="8954" y="852"/>
                </a:lnTo>
                <a:lnTo>
                  <a:pt x="8954" y="779"/>
                </a:lnTo>
                <a:lnTo>
                  <a:pt x="8954" y="706"/>
                </a:lnTo>
                <a:lnTo>
                  <a:pt x="8906" y="609"/>
                </a:lnTo>
                <a:lnTo>
                  <a:pt x="8881" y="584"/>
                </a:lnTo>
                <a:lnTo>
                  <a:pt x="8857" y="463"/>
                </a:lnTo>
                <a:lnTo>
                  <a:pt x="8833" y="244"/>
                </a:lnTo>
                <a:lnTo>
                  <a:pt x="8808" y="146"/>
                </a:lnTo>
                <a:lnTo>
                  <a:pt x="8735" y="49"/>
                </a:lnTo>
                <a:lnTo>
                  <a:pt x="8662" y="0"/>
                </a:lnTo>
                <a:close/>
              </a:path>
            </a:pathLst>
          </a:custGeom>
          <a:solidFill>
            <a:srgbClr val="FFFFFF"/>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pic>
        <p:nvPicPr>
          <p:cNvPr id="7" name="Picture 6"/>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403558" y="4541588"/>
            <a:ext cx="1286445" cy="1336566"/>
          </a:xfrm>
          <a:prstGeom prst="rect">
            <a:avLst/>
          </a:prstGeom>
        </p:spPr>
      </p:pic>
    </p:spTree>
    <p:extLst>
      <p:ext uri="{BB962C8B-B14F-4D97-AF65-F5344CB8AC3E}">
        <p14:creationId xmlns:p14="http://schemas.microsoft.com/office/powerpoint/2010/main" val="42540814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5687D-4C3D-4D09-894D-4CAD61F47C14}"/>
              </a:ext>
            </a:extLst>
          </p:cNvPr>
          <p:cNvSpPr>
            <a:spLocks noGrp="1"/>
          </p:cNvSpPr>
          <p:nvPr>
            <p:ph type="ctrTitle"/>
            <p:custDataLst>
              <p:tags r:id="rId1"/>
            </p:custDataLst>
          </p:nvPr>
        </p:nvSpPr>
        <p:spPr>
          <a:xfrm>
            <a:off x="0" y="896111"/>
            <a:ext cx="12192000" cy="1242251"/>
          </a:xfrm>
        </p:spPr>
        <p:txBody>
          <a:bodyPr anchor="ctr">
            <a:noAutofit/>
          </a:bodyPr>
          <a:lstStyle/>
          <a:p>
            <a:r>
              <a:rPr lang="fr-CA" sz="4400">
                <a:effectLst>
                  <a:outerShdw blurRad="38100" dist="38100" dir="2700000" algn="tl">
                    <a:srgbClr val="000000">
                      <a:alpha val="43137"/>
                    </a:srgbClr>
                  </a:outerShdw>
                </a:effectLst>
              </a:rPr>
              <a:t>Département des Finances et de l’Administration</a:t>
            </a:r>
          </a:p>
        </p:txBody>
      </p:sp>
      <p:sp>
        <p:nvSpPr>
          <p:cNvPr id="3" name="Footer Placeholder 2">
            <a:extLst>
              <a:ext uri="{FF2B5EF4-FFF2-40B4-BE49-F238E27FC236}">
                <a16:creationId xmlns:a16="http://schemas.microsoft.com/office/drawing/2014/main" id="{F15CCB94-582C-4B04-B5B4-E85D2A6B3148}"/>
              </a:ext>
            </a:extLst>
          </p:cNvPr>
          <p:cNvSpPr>
            <a:spLocks noGrp="1"/>
          </p:cNvSpPr>
          <p:nvPr>
            <p:ph type="ftr" sz="quarter" idx="11"/>
            <p:custDataLst>
              <p:tags r:id="rId2"/>
            </p:custDataLst>
          </p:nvPr>
        </p:nvSpPr>
        <p:spPr/>
        <p:txBody>
          <a:bodyPr/>
          <a:lstStyle/>
          <a:p>
            <a:r>
              <a:rPr lang="fr-CA"/>
              <a:t>RNPSL du SESJ 2018</a:t>
            </a:r>
          </a:p>
        </p:txBody>
      </p:sp>
    </p:spTree>
    <p:extLst>
      <p:ext uri="{BB962C8B-B14F-4D97-AF65-F5344CB8AC3E}">
        <p14:creationId xmlns:p14="http://schemas.microsoft.com/office/powerpoint/2010/main" val="32590191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DD35FE-6BF6-4EDA-9CBC-9FD252446AA6}"/>
              </a:ext>
            </a:extLst>
          </p:cNvPr>
          <p:cNvSpPr>
            <a:spLocks noGrp="1"/>
          </p:cNvSpPr>
          <p:nvPr>
            <p:ph type="ftr" sz="quarter" idx="11"/>
            <p:custDataLst>
              <p:tags r:id="rId1"/>
            </p:custDataLst>
          </p:nvPr>
        </p:nvSpPr>
        <p:spPr/>
        <p:txBody>
          <a:bodyPr/>
          <a:lstStyle/>
          <a:p>
            <a:r>
              <a:rPr lang="fr-CA" dirty="0"/>
              <a:t>RNPSL du SESJ 2018</a:t>
            </a:r>
          </a:p>
        </p:txBody>
      </p:sp>
      <p:graphicFrame>
        <p:nvGraphicFramePr>
          <p:cNvPr id="6" name="Diagram 5">
            <a:extLst>
              <a:ext uri="{FF2B5EF4-FFF2-40B4-BE49-F238E27FC236}">
                <a16:creationId xmlns:a16="http://schemas.microsoft.com/office/drawing/2014/main" id="{3A696442-588E-4B79-9F27-8D018D6CA1FE}"/>
              </a:ext>
            </a:extLst>
          </p:cNvPr>
          <p:cNvGraphicFramePr/>
          <p:nvPr>
            <p:custDataLst>
              <p:tags r:id="rId2"/>
            </p:custDataLst>
            <p:extLst>
              <p:ext uri="{D42A27DB-BD31-4B8C-83A1-F6EECF244321}">
                <p14:modId xmlns:p14="http://schemas.microsoft.com/office/powerpoint/2010/main" val="1652712316"/>
              </p:ext>
            </p:extLst>
          </p:nvPr>
        </p:nvGraphicFramePr>
        <p:xfrm>
          <a:off x="1434674" y="1009937"/>
          <a:ext cx="9388000" cy="51507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7" name="Picture 6">
            <a:extLst>
              <a:ext uri="{FF2B5EF4-FFF2-40B4-BE49-F238E27FC236}">
                <a16:creationId xmlns:a16="http://schemas.microsoft.com/office/drawing/2014/main" id="{16CF869D-3636-45E9-B3E2-A2AFBA3959A0}"/>
              </a:ext>
            </a:extLst>
          </p:cNvPr>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240881" y="227794"/>
            <a:ext cx="1176439" cy="1725194"/>
          </a:xfrm>
          <a:prstGeom prst="rect">
            <a:avLst/>
          </a:prstGeom>
        </p:spPr>
      </p:pic>
      <p:sp>
        <p:nvSpPr>
          <p:cNvPr id="8" name="Title 1">
            <a:extLst>
              <a:ext uri="{FF2B5EF4-FFF2-40B4-BE49-F238E27FC236}">
                <a16:creationId xmlns:a16="http://schemas.microsoft.com/office/drawing/2014/main" id="{CBEE55E3-CCF0-40C2-88DA-AE89BA8405BC}"/>
              </a:ext>
            </a:extLst>
          </p:cNvPr>
          <p:cNvSpPr txBox="1">
            <a:spLocks/>
          </p:cNvSpPr>
          <p:nvPr>
            <p:custDataLst>
              <p:tags r:id="rId4"/>
            </p:custDataLst>
          </p:nvPr>
        </p:nvSpPr>
        <p:spPr>
          <a:xfrm>
            <a:off x="1417320" y="579797"/>
            <a:ext cx="6319185" cy="66378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a:lstStyle>
          <a:p>
            <a:r>
              <a:rPr lang="fr-CA" sz="4200" dirty="0">
                <a:effectLst>
                  <a:outerShdw blurRad="38100" dist="38100" dir="2700000" algn="tl">
                    <a:srgbClr val="000000">
                      <a:alpha val="43137"/>
                    </a:srgbClr>
                  </a:outerShdw>
                </a:effectLst>
              </a:rPr>
              <a:t>Département des Finances et de l’Administration</a:t>
            </a:r>
          </a:p>
        </p:txBody>
      </p:sp>
    </p:spTree>
    <p:extLst>
      <p:ext uri="{BB962C8B-B14F-4D97-AF65-F5344CB8AC3E}">
        <p14:creationId xmlns:p14="http://schemas.microsoft.com/office/powerpoint/2010/main" val="3726654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1D7472-5E8F-4661-B0A3-FBBFB87A3B62}"/>
              </a:ext>
            </a:extLst>
          </p:cNvPr>
          <p:cNvSpPr/>
          <p:nvPr>
            <p:custDataLst>
              <p:tags r:id="rId1"/>
            </p:custDataLst>
          </p:nvPr>
        </p:nvSpPr>
        <p:spPr>
          <a:xfrm>
            <a:off x="2693504" y="2378768"/>
            <a:ext cx="6927574" cy="1722785"/>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Comptes créditeurs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Comptes débiteurs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Opérations bancaires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sz="2400" dirty="0">
              <a:ln w="0"/>
              <a:solidFill>
                <a:prstClr val="black"/>
              </a:solidFill>
              <a:latin typeface="Franklin Gothic Book" panose="020B05030201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Relevés de compte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Vérification</a:t>
            </a:r>
          </a:p>
        </p:txBody>
      </p:sp>
      <p:sp>
        <p:nvSpPr>
          <p:cNvPr id="8" name="Rectangle: Rounded Corners 7">
            <a:extLst>
              <a:ext uri="{FF2B5EF4-FFF2-40B4-BE49-F238E27FC236}">
                <a16:creationId xmlns:a16="http://schemas.microsoft.com/office/drawing/2014/main" id="{6D7CC3AC-E00F-4532-A2E0-4F12A0037262}"/>
              </a:ext>
            </a:extLst>
          </p:cNvPr>
          <p:cNvSpPr/>
          <p:nvPr>
            <p:custDataLst>
              <p:tags r:id="rId2"/>
            </p:custDataLst>
          </p:nvPr>
        </p:nvSpPr>
        <p:spPr>
          <a:xfrm>
            <a:off x="2054087" y="1923929"/>
            <a:ext cx="4520449"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Finances</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2" name="Title 1">
            <a:extLst>
              <a:ext uri="{FF2B5EF4-FFF2-40B4-BE49-F238E27FC236}">
                <a16:creationId xmlns:a16="http://schemas.microsoft.com/office/drawing/2014/main" id="{33A463C6-99D7-4AAD-92F4-811B31C0B0A1}"/>
              </a:ext>
            </a:extLst>
          </p:cNvPr>
          <p:cNvSpPr>
            <a:spLocks noGrp="1"/>
          </p:cNvSpPr>
          <p:nvPr>
            <p:ph type="title"/>
            <p:custDataLst>
              <p:tags r:id="rId3"/>
            </p:custDataLst>
          </p:nvPr>
        </p:nvSpPr>
        <p:spPr/>
        <p:txBody>
          <a:bodyPr/>
          <a:lstStyle/>
          <a:p>
            <a:r>
              <a:rPr lang="fr-CA" dirty="0"/>
              <a:t>Niveau du Bureau national</a:t>
            </a:r>
          </a:p>
        </p:txBody>
      </p:sp>
      <p:sp>
        <p:nvSpPr>
          <p:cNvPr id="4" name="Footer Placeholder 3">
            <a:extLst>
              <a:ext uri="{FF2B5EF4-FFF2-40B4-BE49-F238E27FC236}">
                <a16:creationId xmlns:a16="http://schemas.microsoft.com/office/drawing/2014/main" id="{8D263CD8-FCC1-4A9A-9D76-48E28D7924D3}"/>
              </a:ext>
            </a:extLst>
          </p:cNvPr>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tint val="75000"/>
                  </a:prstClr>
                </a:solidFill>
                <a:effectLst/>
                <a:uLnTx/>
                <a:uFillTx/>
                <a:latin typeface="Franklin Gothic Medium Cond" panose="020B0606030402020204" pitchFamily="34" charset="0"/>
                <a:ea typeface="+mn-ea"/>
                <a:cs typeface="+mn-cs"/>
              </a:rPr>
              <a:t>RNPSL du SESJ 2018</a:t>
            </a:r>
            <a:endParaRPr kumimoji="0" lang="fr-CA" sz="1200" b="0" i="0" u="none" strike="noStrike" kern="1200" cap="none" spc="0" normalizeH="0" baseline="0" noProof="0" dirty="0">
              <a:ln>
                <a:noFill/>
              </a:ln>
              <a:solidFill>
                <a:prstClr val="black">
                  <a:tint val="75000"/>
                </a:prstClr>
              </a:solidFill>
              <a:effectLst/>
              <a:uLnTx/>
              <a:uFillTx/>
              <a:latin typeface="Franklin Gothic Medium Cond" panose="020B0606030402020204" pitchFamily="34" charset="0"/>
              <a:ea typeface="+mn-ea"/>
              <a:cs typeface="+mn-cs"/>
            </a:endParaRPr>
          </a:p>
        </p:txBody>
      </p:sp>
      <p:sp>
        <p:nvSpPr>
          <p:cNvPr id="5" name="Arrow: Right 4">
            <a:extLst>
              <a:ext uri="{FF2B5EF4-FFF2-40B4-BE49-F238E27FC236}">
                <a16:creationId xmlns:a16="http://schemas.microsoft.com/office/drawing/2014/main" id="{05538358-7E48-445B-BB66-CB31129E472A}"/>
              </a:ext>
            </a:extLst>
          </p:cNvPr>
          <p:cNvSpPr/>
          <p:nvPr>
            <p:custDataLst>
              <p:tags r:id="rId5"/>
            </p:custDataLst>
          </p:nvPr>
        </p:nvSpPr>
        <p:spPr>
          <a:xfrm>
            <a:off x="838200" y="1692016"/>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A960F7E-4E0C-4286-94FB-C5474BA5BAB1}"/>
              </a:ext>
            </a:extLst>
          </p:cNvPr>
          <p:cNvSpPr/>
          <p:nvPr>
            <p:custDataLst>
              <p:tags r:id="rId6"/>
            </p:custDataLst>
          </p:nvPr>
        </p:nvSpPr>
        <p:spPr>
          <a:xfrm>
            <a:off x="2693504" y="4666414"/>
            <a:ext cx="7035112" cy="1386913"/>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2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Planification d’activités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200" dirty="0">
                <a:ln w="0"/>
                <a:solidFill>
                  <a:prstClr val="black"/>
                </a:solidFill>
                <a:latin typeface="Franklin Gothic Book" panose="020B0503020102020204" pitchFamily="34" charset="0"/>
              </a:rPr>
              <a:t>Négociation de contrats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2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53975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2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Ressources humaines</a:t>
            </a:r>
            <a:endParaRPr lang="fr-CA" sz="2200" dirty="0">
              <a:ln w="0"/>
              <a:solidFill>
                <a:prstClr val="black"/>
              </a:solidFill>
              <a:latin typeface="Franklin Gothic Book" panose="020B0503020102020204" pitchFamily="34" charset="0"/>
            </a:endParaRPr>
          </a:p>
          <a:p>
            <a:pPr marL="53975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2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Entretien de bureau</a:t>
            </a:r>
          </a:p>
        </p:txBody>
      </p:sp>
      <p:sp>
        <p:nvSpPr>
          <p:cNvPr id="11" name="Rectangle: Rounded Corners 10">
            <a:extLst>
              <a:ext uri="{FF2B5EF4-FFF2-40B4-BE49-F238E27FC236}">
                <a16:creationId xmlns:a16="http://schemas.microsoft.com/office/drawing/2014/main" id="{E86C9E4C-BC0D-4C65-BFBE-8B0296D647D2}"/>
              </a:ext>
            </a:extLst>
          </p:cNvPr>
          <p:cNvSpPr/>
          <p:nvPr>
            <p:custDataLst>
              <p:tags r:id="rId7"/>
            </p:custDataLst>
          </p:nvPr>
        </p:nvSpPr>
        <p:spPr>
          <a:xfrm>
            <a:off x="2034210" y="4221855"/>
            <a:ext cx="4540325"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Administration</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2" name="Arrow: Right 11">
            <a:extLst>
              <a:ext uri="{FF2B5EF4-FFF2-40B4-BE49-F238E27FC236}">
                <a16:creationId xmlns:a16="http://schemas.microsoft.com/office/drawing/2014/main" id="{9828B20E-6446-4AD7-830B-3F2A554A87C2}"/>
              </a:ext>
            </a:extLst>
          </p:cNvPr>
          <p:cNvSpPr/>
          <p:nvPr>
            <p:custDataLst>
              <p:tags r:id="rId8"/>
            </p:custDataLst>
          </p:nvPr>
        </p:nvSpPr>
        <p:spPr>
          <a:xfrm>
            <a:off x="818323" y="3989942"/>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0611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1D7472-5E8F-4661-B0A3-FBBFB87A3B62}"/>
              </a:ext>
            </a:extLst>
          </p:cNvPr>
          <p:cNvSpPr/>
          <p:nvPr>
            <p:custDataLst>
              <p:tags r:id="rId1"/>
            </p:custDataLst>
          </p:nvPr>
        </p:nvSpPr>
        <p:spPr>
          <a:xfrm>
            <a:off x="2693504" y="2378768"/>
            <a:ext cx="6927574" cy="1722785"/>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Ristournes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Finances locales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Salaires/Honoraires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sz="2400" dirty="0">
              <a:ln w="0"/>
              <a:solidFill>
                <a:prstClr val="black"/>
              </a:solidFill>
              <a:latin typeface="Franklin Gothic Book" panose="020B0503020102020204" pitchFamily="34" charset="0"/>
            </a:endParaRPr>
          </a:p>
        </p:txBody>
      </p:sp>
      <p:sp>
        <p:nvSpPr>
          <p:cNvPr id="8" name="Rectangle: Rounded Corners 7">
            <a:extLst>
              <a:ext uri="{FF2B5EF4-FFF2-40B4-BE49-F238E27FC236}">
                <a16:creationId xmlns:a16="http://schemas.microsoft.com/office/drawing/2014/main" id="{6D7CC3AC-E00F-4532-A2E0-4F12A0037262}"/>
              </a:ext>
            </a:extLst>
          </p:cNvPr>
          <p:cNvSpPr/>
          <p:nvPr>
            <p:custDataLst>
              <p:tags r:id="rId2"/>
            </p:custDataLst>
          </p:nvPr>
        </p:nvSpPr>
        <p:spPr>
          <a:xfrm>
            <a:off x="2054087" y="1922601"/>
            <a:ext cx="4520449"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Finances</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2" name="Title 1">
            <a:extLst>
              <a:ext uri="{FF2B5EF4-FFF2-40B4-BE49-F238E27FC236}">
                <a16:creationId xmlns:a16="http://schemas.microsoft.com/office/drawing/2014/main" id="{33A463C6-99D7-4AAD-92F4-811B31C0B0A1}"/>
              </a:ext>
            </a:extLst>
          </p:cNvPr>
          <p:cNvSpPr>
            <a:spLocks noGrp="1"/>
          </p:cNvSpPr>
          <p:nvPr>
            <p:ph type="title"/>
            <p:custDataLst>
              <p:tags r:id="rId3"/>
            </p:custDataLst>
          </p:nvPr>
        </p:nvSpPr>
        <p:spPr/>
        <p:txBody>
          <a:bodyPr/>
          <a:lstStyle/>
          <a:p>
            <a:r>
              <a:rPr lang="fr-CA" dirty="0"/>
              <a:t>Niveau de la section locale</a:t>
            </a:r>
          </a:p>
        </p:txBody>
      </p:sp>
      <p:sp>
        <p:nvSpPr>
          <p:cNvPr id="4" name="Footer Placeholder 3">
            <a:extLst>
              <a:ext uri="{FF2B5EF4-FFF2-40B4-BE49-F238E27FC236}">
                <a16:creationId xmlns:a16="http://schemas.microsoft.com/office/drawing/2014/main" id="{8D263CD8-FCC1-4A9A-9D76-48E28D7924D3}"/>
              </a:ext>
            </a:extLst>
          </p:cNvPr>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tint val="75000"/>
                  </a:prstClr>
                </a:solidFill>
                <a:effectLst/>
                <a:uLnTx/>
                <a:uFillTx/>
                <a:latin typeface="Franklin Gothic Medium Cond" panose="020B0606030402020204" pitchFamily="34" charset="0"/>
                <a:ea typeface="+mn-ea"/>
                <a:cs typeface="+mn-cs"/>
              </a:rPr>
              <a:t>RNPSL du SESJ 2018</a:t>
            </a:r>
            <a:endParaRPr kumimoji="0" lang="fr-CA" sz="1200" b="0" i="0" u="none" strike="noStrike" kern="1200" cap="none" spc="0" normalizeH="0" baseline="0" noProof="0" dirty="0">
              <a:ln>
                <a:noFill/>
              </a:ln>
              <a:solidFill>
                <a:prstClr val="black">
                  <a:tint val="75000"/>
                </a:prstClr>
              </a:solidFill>
              <a:effectLst/>
              <a:uLnTx/>
              <a:uFillTx/>
              <a:latin typeface="Franklin Gothic Medium Cond" panose="020B0606030402020204" pitchFamily="34" charset="0"/>
              <a:ea typeface="+mn-ea"/>
              <a:cs typeface="+mn-cs"/>
            </a:endParaRPr>
          </a:p>
        </p:txBody>
      </p:sp>
      <p:sp>
        <p:nvSpPr>
          <p:cNvPr id="5" name="Arrow: Right 4">
            <a:extLst>
              <a:ext uri="{FF2B5EF4-FFF2-40B4-BE49-F238E27FC236}">
                <a16:creationId xmlns:a16="http://schemas.microsoft.com/office/drawing/2014/main" id="{05538358-7E48-445B-BB66-CB31129E472A}"/>
              </a:ext>
            </a:extLst>
          </p:cNvPr>
          <p:cNvSpPr/>
          <p:nvPr>
            <p:custDataLst>
              <p:tags r:id="rId5"/>
            </p:custDataLst>
          </p:nvPr>
        </p:nvSpPr>
        <p:spPr>
          <a:xfrm>
            <a:off x="838200" y="1690688"/>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A960F7E-4E0C-4286-94FB-C5474BA5BAB1}"/>
              </a:ext>
            </a:extLst>
          </p:cNvPr>
          <p:cNvSpPr/>
          <p:nvPr>
            <p:custDataLst>
              <p:tags r:id="rId6"/>
            </p:custDataLst>
          </p:nvPr>
        </p:nvSpPr>
        <p:spPr>
          <a:xfrm>
            <a:off x="2693504" y="4687978"/>
            <a:ext cx="6927574" cy="1401925"/>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2"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Examen des règlements internes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dirty="0">
              <a:ln w="0"/>
              <a:solidFill>
                <a:prstClr val="black"/>
              </a:solidFill>
              <a:latin typeface="Franklin Gothic Book" panose="020B0503020102020204" pitchFamily="34" charset="0"/>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dirty="0">
                <a:ln w="0"/>
                <a:solidFill>
                  <a:prstClr val="black"/>
                </a:solidFill>
                <a:latin typeface="Franklin Gothic Book" panose="020B0503020102020204" pitchFamily="34" charset="0"/>
              </a:rPr>
              <a:t>Production de lettres de CNP</a:t>
            </a:r>
            <a:endParaRPr kumimoji="0" lang="fr-CA"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Correspondance générale</a:t>
            </a:r>
          </a:p>
        </p:txBody>
      </p:sp>
      <p:sp>
        <p:nvSpPr>
          <p:cNvPr id="11" name="Rectangle: Rounded Corners 10">
            <a:extLst>
              <a:ext uri="{FF2B5EF4-FFF2-40B4-BE49-F238E27FC236}">
                <a16:creationId xmlns:a16="http://schemas.microsoft.com/office/drawing/2014/main" id="{E86C9E4C-BC0D-4C65-BFBE-8B0296D647D2}"/>
              </a:ext>
            </a:extLst>
          </p:cNvPr>
          <p:cNvSpPr/>
          <p:nvPr>
            <p:custDataLst>
              <p:tags r:id="rId7"/>
            </p:custDataLst>
          </p:nvPr>
        </p:nvSpPr>
        <p:spPr>
          <a:xfrm>
            <a:off x="2034210" y="4221855"/>
            <a:ext cx="4540325"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Administration</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2" name="Arrow: Right 11">
            <a:extLst>
              <a:ext uri="{FF2B5EF4-FFF2-40B4-BE49-F238E27FC236}">
                <a16:creationId xmlns:a16="http://schemas.microsoft.com/office/drawing/2014/main" id="{9828B20E-6446-4AD7-830B-3F2A554A87C2}"/>
              </a:ext>
            </a:extLst>
          </p:cNvPr>
          <p:cNvSpPr/>
          <p:nvPr>
            <p:custDataLst>
              <p:tags r:id="rId8"/>
            </p:custDataLst>
          </p:nvPr>
        </p:nvSpPr>
        <p:spPr>
          <a:xfrm>
            <a:off x="818323" y="3989942"/>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80377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1D7472-5E8F-4661-B0A3-FBBFB87A3B62}"/>
              </a:ext>
            </a:extLst>
          </p:cNvPr>
          <p:cNvSpPr/>
          <p:nvPr>
            <p:custDataLst>
              <p:tags r:id="rId1"/>
            </p:custDataLst>
          </p:nvPr>
        </p:nvSpPr>
        <p:spPr>
          <a:xfrm>
            <a:off x="2693504" y="2378769"/>
            <a:ext cx="6927574" cy="1063504"/>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4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Demandes de remboursement des dépenses</a:t>
            </a: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lang="fr-CA" sz="2400" dirty="0">
              <a:ln w="0"/>
              <a:solidFill>
                <a:prstClr val="black"/>
              </a:solidFill>
              <a:latin typeface="Franklin Gothic Book" panose="020B0503020102020204" pitchFamily="34" charset="0"/>
            </a:endParaRPr>
          </a:p>
        </p:txBody>
      </p:sp>
      <p:sp>
        <p:nvSpPr>
          <p:cNvPr id="8" name="Rectangle: Rounded Corners 7">
            <a:extLst>
              <a:ext uri="{FF2B5EF4-FFF2-40B4-BE49-F238E27FC236}">
                <a16:creationId xmlns:a16="http://schemas.microsoft.com/office/drawing/2014/main" id="{6D7CC3AC-E00F-4532-A2E0-4F12A0037262}"/>
              </a:ext>
            </a:extLst>
          </p:cNvPr>
          <p:cNvSpPr/>
          <p:nvPr>
            <p:custDataLst>
              <p:tags r:id="rId2"/>
            </p:custDataLst>
          </p:nvPr>
        </p:nvSpPr>
        <p:spPr>
          <a:xfrm>
            <a:off x="2054087" y="1922601"/>
            <a:ext cx="4520449"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Finance</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2" name="Title 1">
            <a:extLst>
              <a:ext uri="{FF2B5EF4-FFF2-40B4-BE49-F238E27FC236}">
                <a16:creationId xmlns:a16="http://schemas.microsoft.com/office/drawing/2014/main" id="{33A463C6-99D7-4AAD-92F4-811B31C0B0A1}"/>
              </a:ext>
            </a:extLst>
          </p:cNvPr>
          <p:cNvSpPr>
            <a:spLocks noGrp="1"/>
          </p:cNvSpPr>
          <p:nvPr>
            <p:ph type="title"/>
            <p:custDataLst>
              <p:tags r:id="rId3"/>
            </p:custDataLst>
          </p:nvPr>
        </p:nvSpPr>
        <p:spPr/>
        <p:txBody>
          <a:bodyPr/>
          <a:lstStyle/>
          <a:p>
            <a:r>
              <a:rPr lang="fr-CA"/>
              <a:t>Niveau du membre</a:t>
            </a:r>
            <a:endParaRPr lang="fr-CA" dirty="0"/>
          </a:p>
        </p:txBody>
      </p:sp>
      <p:sp>
        <p:nvSpPr>
          <p:cNvPr id="4" name="Footer Placeholder 3">
            <a:extLst>
              <a:ext uri="{FF2B5EF4-FFF2-40B4-BE49-F238E27FC236}">
                <a16:creationId xmlns:a16="http://schemas.microsoft.com/office/drawing/2014/main" id="{8D263CD8-FCC1-4A9A-9D76-48E28D7924D3}"/>
              </a:ext>
            </a:extLst>
          </p:cNvPr>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noProof="0">
                <a:ln>
                  <a:noFill/>
                </a:ln>
                <a:solidFill>
                  <a:prstClr val="black">
                    <a:tint val="75000"/>
                  </a:prstClr>
                </a:solidFill>
                <a:effectLst/>
                <a:uLnTx/>
                <a:uFillTx/>
                <a:latin typeface="Franklin Gothic Medium Cond" panose="020B0606030402020204" pitchFamily="34" charset="0"/>
                <a:ea typeface="+mn-ea"/>
                <a:cs typeface="+mn-cs"/>
              </a:rPr>
              <a:t>RNPSL du SESJ 2018</a:t>
            </a:r>
            <a:endParaRPr kumimoji="0" lang="fr-CA" sz="1200" b="0" i="0" u="none" strike="noStrike" kern="1200" cap="none" spc="0" normalizeH="0" baseline="0" noProof="0" dirty="0">
              <a:ln>
                <a:noFill/>
              </a:ln>
              <a:solidFill>
                <a:prstClr val="black">
                  <a:tint val="75000"/>
                </a:prstClr>
              </a:solidFill>
              <a:effectLst/>
              <a:uLnTx/>
              <a:uFillTx/>
              <a:latin typeface="Franklin Gothic Medium Cond" panose="020B0606030402020204" pitchFamily="34" charset="0"/>
              <a:ea typeface="+mn-ea"/>
              <a:cs typeface="+mn-cs"/>
            </a:endParaRPr>
          </a:p>
        </p:txBody>
      </p:sp>
      <p:sp>
        <p:nvSpPr>
          <p:cNvPr id="5" name="Arrow: Right 4">
            <a:extLst>
              <a:ext uri="{FF2B5EF4-FFF2-40B4-BE49-F238E27FC236}">
                <a16:creationId xmlns:a16="http://schemas.microsoft.com/office/drawing/2014/main" id="{05538358-7E48-445B-BB66-CB31129E472A}"/>
              </a:ext>
            </a:extLst>
          </p:cNvPr>
          <p:cNvSpPr/>
          <p:nvPr>
            <p:custDataLst>
              <p:tags r:id="rId5"/>
            </p:custDataLst>
          </p:nvPr>
        </p:nvSpPr>
        <p:spPr>
          <a:xfrm>
            <a:off x="838200" y="1690688"/>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A960F7E-4E0C-4286-94FB-C5474BA5BAB1}"/>
              </a:ext>
            </a:extLst>
          </p:cNvPr>
          <p:cNvSpPr/>
          <p:nvPr>
            <p:custDataLst>
              <p:tags r:id="rId6"/>
            </p:custDataLst>
          </p:nvPr>
        </p:nvSpPr>
        <p:spPr>
          <a:xfrm>
            <a:off x="2693504" y="4157626"/>
            <a:ext cx="6927574" cy="1732600"/>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Annonce des activités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Organisation des déplacements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Émission des lettres de CNS</a:t>
            </a:r>
          </a:p>
        </p:txBody>
      </p:sp>
      <p:sp>
        <p:nvSpPr>
          <p:cNvPr id="11" name="Rectangle: Rounded Corners 10">
            <a:extLst>
              <a:ext uri="{FF2B5EF4-FFF2-40B4-BE49-F238E27FC236}">
                <a16:creationId xmlns:a16="http://schemas.microsoft.com/office/drawing/2014/main" id="{E86C9E4C-BC0D-4C65-BFBE-8B0296D647D2}"/>
              </a:ext>
            </a:extLst>
          </p:cNvPr>
          <p:cNvSpPr/>
          <p:nvPr>
            <p:custDataLst>
              <p:tags r:id="rId7"/>
            </p:custDataLst>
          </p:nvPr>
        </p:nvSpPr>
        <p:spPr>
          <a:xfrm>
            <a:off x="2034210" y="3691503"/>
            <a:ext cx="4540325"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Administration</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2" name="Arrow: Right 11">
            <a:extLst>
              <a:ext uri="{FF2B5EF4-FFF2-40B4-BE49-F238E27FC236}">
                <a16:creationId xmlns:a16="http://schemas.microsoft.com/office/drawing/2014/main" id="{9828B20E-6446-4AD7-830B-3F2A554A87C2}"/>
              </a:ext>
            </a:extLst>
          </p:cNvPr>
          <p:cNvSpPr/>
          <p:nvPr>
            <p:custDataLst>
              <p:tags r:id="rId8"/>
            </p:custDataLst>
          </p:nvPr>
        </p:nvSpPr>
        <p:spPr>
          <a:xfrm>
            <a:off x="818323" y="3459590"/>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99180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7AF11-7F80-4310-A6DD-BDCC640E1110}"/>
              </a:ext>
            </a:extLst>
          </p:cNvPr>
          <p:cNvSpPr>
            <a:spLocks noGrp="1"/>
          </p:cNvSpPr>
          <p:nvPr>
            <p:ph type="title"/>
            <p:custDataLst>
              <p:tags r:id="rId1"/>
            </p:custDataLst>
          </p:nvPr>
        </p:nvSpPr>
        <p:spPr/>
        <p:txBody>
          <a:bodyPr/>
          <a:lstStyle/>
          <a:p>
            <a:r>
              <a:rPr lang="fr-CA" dirty="0"/>
              <a:t>Contactez-nous!</a:t>
            </a:r>
          </a:p>
        </p:txBody>
      </p:sp>
      <p:sp>
        <p:nvSpPr>
          <p:cNvPr id="4" name="Footer Placeholder 3">
            <a:extLst>
              <a:ext uri="{FF2B5EF4-FFF2-40B4-BE49-F238E27FC236}">
                <a16:creationId xmlns:a16="http://schemas.microsoft.com/office/drawing/2014/main" id="{EA1A0F62-F354-41BC-BA4B-1E21A3FB7138}"/>
              </a:ext>
            </a:extLst>
          </p:cNvPr>
          <p:cNvSpPr>
            <a:spLocks noGrp="1"/>
          </p:cNvSpPr>
          <p:nvPr>
            <p:ph type="ftr" sz="quarter" idx="11"/>
            <p:custDataLst>
              <p:tags r:id="rId2"/>
            </p:custDataLst>
          </p:nvPr>
        </p:nvSpPr>
        <p:spPr/>
        <p:txBody>
          <a:bodyPr/>
          <a:lstStyle/>
          <a:p>
            <a:r>
              <a:rPr lang="fr-CA"/>
              <a:t>RNPSL du SESJ 2018</a:t>
            </a:r>
          </a:p>
        </p:txBody>
      </p:sp>
      <p:sp>
        <p:nvSpPr>
          <p:cNvPr id="5" name="Rectangle: Rounded Corners 4">
            <a:extLst>
              <a:ext uri="{FF2B5EF4-FFF2-40B4-BE49-F238E27FC236}">
                <a16:creationId xmlns:a16="http://schemas.microsoft.com/office/drawing/2014/main" id="{C566076B-9A77-412C-A39B-A6C327C06CF2}"/>
              </a:ext>
            </a:extLst>
          </p:cNvPr>
          <p:cNvSpPr/>
          <p:nvPr>
            <p:custDataLst>
              <p:tags r:id="rId3"/>
            </p:custDataLst>
          </p:nvPr>
        </p:nvSpPr>
        <p:spPr>
          <a:xfrm>
            <a:off x="1810379" y="3065601"/>
            <a:ext cx="8571241" cy="82163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USJEFinanceSESJ@psac-afpc.com</a:t>
            </a:r>
          </a:p>
        </p:txBody>
      </p:sp>
      <p:sp>
        <p:nvSpPr>
          <p:cNvPr id="6" name="Title 1">
            <a:extLst>
              <a:ext uri="{FF2B5EF4-FFF2-40B4-BE49-F238E27FC236}">
                <a16:creationId xmlns:a16="http://schemas.microsoft.com/office/drawing/2014/main" id="{BCD81167-ED9D-4973-8421-EB52B3F49DAF}"/>
              </a:ext>
            </a:extLst>
          </p:cNvPr>
          <p:cNvSpPr txBox="1">
            <a:spLocks/>
          </p:cNvSpPr>
          <p:nvPr>
            <p:custDataLst>
              <p:tags r:id="rId4"/>
            </p:custDataLst>
          </p:nvPr>
        </p:nvSpPr>
        <p:spPr>
          <a:xfrm>
            <a:off x="838199" y="1916557"/>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a:lstStyle>
          <a:p>
            <a:pPr algn="ctr"/>
            <a:r>
              <a:rPr lang="fr-CA" dirty="0"/>
              <a:t>Vous pouvez nous joindre au :</a:t>
            </a:r>
          </a:p>
        </p:txBody>
      </p:sp>
    </p:spTree>
    <p:extLst>
      <p:ext uri="{BB962C8B-B14F-4D97-AF65-F5344CB8AC3E}">
        <p14:creationId xmlns:p14="http://schemas.microsoft.com/office/powerpoint/2010/main" val="2662583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417C9-6D8F-44F9-9955-01DBBA5BFC88}"/>
              </a:ext>
            </a:extLst>
          </p:cNvPr>
          <p:cNvSpPr>
            <a:spLocks noGrp="1"/>
          </p:cNvSpPr>
          <p:nvPr>
            <p:ph type="ctrTitle"/>
            <p:custDataLst>
              <p:tags r:id="rId1"/>
            </p:custDataLst>
          </p:nvPr>
        </p:nvSpPr>
        <p:spPr>
          <a:xfrm>
            <a:off x="1524000" y="923407"/>
            <a:ext cx="9144000" cy="1242251"/>
          </a:xfrm>
        </p:spPr>
        <p:txBody>
          <a:bodyPr>
            <a:noAutofit/>
          </a:bodyPr>
          <a:lstStyle/>
          <a:p>
            <a:r>
              <a:rPr lang="en-US" sz="4000" dirty="0" err="1"/>
              <a:t>Département</a:t>
            </a:r>
            <a:r>
              <a:rPr lang="en-US" sz="4000" dirty="0"/>
              <a:t> des politiques, </a:t>
            </a:r>
            <a:r>
              <a:rPr lang="en-US" sz="4000" dirty="0" err="1"/>
              <a:t>projets</a:t>
            </a:r>
            <a:r>
              <a:rPr lang="en-US" sz="4000" dirty="0"/>
              <a:t> et relations </a:t>
            </a:r>
            <a:r>
              <a:rPr lang="en-US" sz="4000" dirty="0" err="1"/>
              <a:t>médiatiques</a:t>
            </a:r>
            <a:endParaRPr lang="en-US" sz="4000" dirty="0"/>
          </a:p>
        </p:txBody>
      </p:sp>
      <p:sp>
        <p:nvSpPr>
          <p:cNvPr id="3" name="Footer Placeholder 2">
            <a:extLst>
              <a:ext uri="{FF2B5EF4-FFF2-40B4-BE49-F238E27FC236}">
                <a16:creationId xmlns:a16="http://schemas.microsoft.com/office/drawing/2014/main" id="{A7ED7CC1-D39A-49EB-866E-94C3A652EC00}"/>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Franklin Gothic Medium Cond" panose="020B0606030402020204" pitchFamily="34" charset="0"/>
                <a:ea typeface="+mn-ea"/>
                <a:cs typeface="+mn-cs"/>
              </a:rPr>
              <a:t>RNPSL du SESJ 2018</a:t>
            </a:r>
          </a:p>
        </p:txBody>
      </p:sp>
    </p:spTree>
    <p:extLst>
      <p:ext uri="{BB962C8B-B14F-4D97-AF65-F5344CB8AC3E}">
        <p14:creationId xmlns:p14="http://schemas.microsoft.com/office/powerpoint/2010/main" val="2021723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C4343-C453-4D4E-8C53-2958A74D9D13}"/>
              </a:ext>
            </a:extLst>
          </p:cNvPr>
          <p:cNvSpPr>
            <a:spLocks noGrp="1"/>
          </p:cNvSpPr>
          <p:nvPr>
            <p:ph type="title"/>
            <p:custDataLst>
              <p:tags r:id="rId1"/>
            </p:custDataLst>
          </p:nvPr>
        </p:nvSpPr>
        <p:spPr/>
        <p:txBody>
          <a:bodyPr/>
          <a:lstStyle/>
          <a:p>
            <a:r>
              <a:rPr lang="fr-CA"/>
              <a:t>Rôle de la directrice des relations de travail</a:t>
            </a:r>
            <a:endParaRPr lang="fr-CA" dirty="0"/>
          </a:p>
        </p:txBody>
      </p:sp>
      <p:sp>
        <p:nvSpPr>
          <p:cNvPr id="4" name="Footer Placeholder 3">
            <a:extLst>
              <a:ext uri="{FF2B5EF4-FFF2-40B4-BE49-F238E27FC236}">
                <a16:creationId xmlns:a16="http://schemas.microsoft.com/office/drawing/2014/main" id="{399F711F-F2DE-4E2A-9AB0-71F480F0AD22}"/>
              </a:ext>
            </a:extLst>
          </p:cNvPr>
          <p:cNvSpPr>
            <a:spLocks noGrp="1"/>
          </p:cNvSpPr>
          <p:nvPr>
            <p:ph type="ftr" sz="quarter" idx="11"/>
            <p:custDataLst>
              <p:tags r:id="rId2"/>
            </p:custDataLst>
          </p:nvPr>
        </p:nvSpPr>
        <p:spPr/>
        <p:txBody>
          <a:bodyPr/>
          <a:lstStyle/>
          <a:p>
            <a:r>
              <a:rPr lang="fr-CA"/>
              <a:t>RNPSL du SESJ 2018</a:t>
            </a:r>
            <a:endParaRPr lang="fr-CA" dirty="0"/>
          </a:p>
        </p:txBody>
      </p:sp>
      <p:sp>
        <p:nvSpPr>
          <p:cNvPr id="5" name="Rectangle: Rounded Corners 4">
            <a:extLst>
              <a:ext uri="{FF2B5EF4-FFF2-40B4-BE49-F238E27FC236}">
                <a16:creationId xmlns:a16="http://schemas.microsoft.com/office/drawing/2014/main" id="{0D89C273-FE66-4DCF-8D52-FA0A7429289F}"/>
              </a:ext>
            </a:extLst>
          </p:cNvPr>
          <p:cNvSpPr/>
          <p:nvPr>
            <p:custDataLst>
              <p:tags r:id="rId3"/>
            </p:custDataLst>
          </p:nvPr>
        </p:nvSpPr>
        <p:spPr>
          <a:xfrm>
            <a:off x="2693504" y="2378768"/>
            <a:ext cx="8660296" cy="2504128"/>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lvl="0" indent="-342900">
              <a:buFont typeface="Wingdings" panose="05000000000000000000" pitchFamily="2" charset="2"/>
              <a:buChar char="ü"/>
              <a:defRPr/>
            </a:pPr>
            <a:r>
              <a:rPr lang="fr-CA" sz="2400" dirty="0">
                <a:ln w="0"/>
                <a:solidFill>
                  <a:prstClr val="black"/>
                </a:solidFill>
                <a:latin typeface="Franklin Gothic Book" panose="020B0503020102020204" pitchFamily="34" charset="0"/>
              </a:rPr>
              <a:t>Offre de l’aide et des conseils en matière de relations de travail au président national et à l’Exécutif national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Assure la supervision des agent-e-s de relations de travail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Assure la supervision de l’équipe de gestion de l’information</a:t>
            </a: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p:txBody>
      </p:sp>
      <p:sp>
        <p:nvSpPr>
          <p:cNvPr id="6" name="Rectangle: Rounded Corners 5">
            <a:extLst>
              <a:ext uri="{FF2B5EF4-FFF2-40B4-BE49-F238E27FC236}">
                <a16:creationId xmlns:a16="http://schemas.microsoft.com/office/drawing/2014/main" id="{8866B57C-2BC6-4223-A95C-072095EB4AB8}"/>
              </a:ext>
            </a:extLst>
          </p:cNvPr>
          <p:cNvSpPr/>
          <p:nvPr>
            <p:custDataLst>
              <p:tags r:id="rId4"/>
            </p:custDataLst>
          </p:nvPr>
        </p:nvSpPr>
        <p:spPr>
          <a:xfrm>
            <a:off x="838201" y="1923929"/>
            <a:ext cx="5736336" cy="82163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Directrice</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38625265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DD35FE-6BF6-4EDA-9CBC-9FD252446AA6}"/>
              </a:ext>
            </a:extLst>
          </p:cNvPr>
          <p:cNvSpPr>
            <a:spLocks noGrp="1"/>
          </p:cNvSpPr>
          <p:nvPr>
            <p:ph type="ftr" sz="quarter" idx="11"/>
            <p:custDataLst>
              <p:tags r:id="rId1"/>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dirty="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graphicFrame>
        <p:nvGraphicFramePr>
          <p:cNvPr id="6" name="Diagram 5">
            <a:extLst>
              <a:ext uri="{FF2B5EF4-FFF2-40B4-BE49-F238E27FC236}">
                <a16:creationId xmlns:a16="http://schemas.microsoft.com/office/drawing/2014/main" id="{3A696442-588E-4B79-9F27-8D018D6CA1FE}"/>
              </a:ext>
            </a:extLst>
          </p:cNvPr>
          <p:cNvGraphicFramePr/>
          <p:nvPr>
            <p:custDataLst>
              <p:tags r:id="rId2"/>
            </p:custDataLst>
            <p:extLst>
              <p:ext uri="{D42A27DB-BD31-4B8C-83A1-F6EECF244321}">
                <p14:modId xmlns:p14="http://schemas.microsoft.com/office/powerpoint/2010/main" val="239347642"/>
              </p:ext>
            </p:extLst>
          </p:nvPr>
        </p:nvGraphicFramePr>
        <p:xfrm>
          <a:off x="3172496" y="1325879"/>
          <a:ext cx="5752048" cy="5001769"/>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7" name="Picture 6">
            <a:extLst>
              <a:ext uri="{FF2B5EF4-FFF2-40B4-BE49-F238E27FC236}">
                <a16:creationId xmlns:a16="http://schemas.microsoft.com/office/drawing/2014/main" id="{2098423D-988C-449A-BA2E-3A55C488C5CB}"/>
              </a:ext>
            </a:extLst>
          </p:cNvPr>
          <p:cNvPicPr>
            <a:picLocks noChangeAspect="1"/>
          </p:cNvPicPr>
          <p:nvPr>
            <p:custDataLst>
              <p:tags r:id="rId3"/>
            </p:custDataLst>
          </p:nvPr>
        </p:nvPicPr>
        <p:blipFill>
          <a:blip r:embed="rId12">
            <a:extLst>
              <a:ext uri="{28A0092B-C50C-407E-A947-70E740481C1C}">
                <a14:useLocalDpi xmlns:a14="http://schemas.microsoft.com/office/drawing/2010/main" val="0"/>
              </a:ext>
            </a:extLst>
          </a:blip>
          <a:stretch>
            <a:fillRect/>
          </a:stretch>
        </p:blipFill>
        <p:spPr>
          <a:xfrm>
            <a:off x="240881" y="227794"/>
            <a:ext cx="1176439" cy="1725194"/>
          </a:xfrm>
          <a:prstGeom prst="rect">
            <a:avLst/>
          </a:prstGeom>
        </p:spPr>
      </p:pic>
      <p:sp>
        <p:nvSpPr>
          <p:cNvPr id="8" name="Title 1">
            <a:extLst>
              <a:ext uri="{FF2B5EF4-FFF2-40B4-BE49-F238E27FC236}">
                <a16:creationId xmlns:a16="http://schemas.microsoft.com/office/drawing/2014/main" id="{7F154F1F-1682-4FE1-BA01-5C33C80E80E4}"/>
              </a:ext>
            </a:extLst>
          </p:cNvPr>
          <p:cNvSpPr txBox="1">
            <a:spLocks/>
          </p:cNvSpPr>
          <p:nvPr>
            <p:custDataLst>
              <p:tags r:id="rId4"/>
            </p:custDataLst>
          </p:nvPr>
        </p:nvSpPr>
        <p:spPr>
          <a:xfrm>
            <a:off x="1417320" y="758497"/>
            <a:ext cx="6319185" cy="663787"/>
          </a:xfrm>
          <a:prstGeom prst="rect">
            <a:avLst/>
          </a:prstGeom>
        </p:spPr>
        <p:txBody>
          <a:bodyPr anchor="ctr">
            <a:noAutofit/>
          </a:bodyPr>
          <a:lstStyle>
            <a:lvl1pPr algn="l" defTabSz="914400" rtl="0" eaLnBrk="1" latinLnBrk="0" hangingPunct="1">
              <a:lnSpc>
                <a:spcPct val="90000"/>
              </a:lnSpc>
              <a:spcBef>
                <a:spcPct val="0"/>
              </a:spcBef>
              <a:buNone/>
              <a:defRPr sz="4400" kern="1200">
                <a:solidFill>
                  <a:schemeClr val="tx1"/>
                </a:solidFill>
                <a:latin typeface="Franklin Gothic Medium Cond" panose="020B06060304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CA" sz="4400" b="0" i="0" u="none" strike="noStrike" kern="1200" cap="none" spc="0" normalizeH="0" baseline="0" dirty="0">
                <a:ln>
                  <a:noFill/>
                </a:ln>
                <a:solidFill>
                  <a:prstClr val="black"/>
                </a:solidFill>
                <a:effectLst>
                  <a:outerShdw blurRad="38100" dist="38100" dir="2700000" algn="tl">
                    <a:srgbClr val="000000">
                      <a:alpha val="43137"/>
                    </a:srgbClr>
                  </a:outerShdw>
                </a:effectLst>
                <a:uLnTx/>
                <a:uFillTx/>
                <a:latin typeface="Franklin Gothic Medium Cond" panose="020B0606030402020204" pitchFamily="34" charset="0"/>
                <a:ea typeface="+mj-ea"/>
                <a:cs typeface="+mj-cs"/>
              </a:rPr>
              <a:t>Département des politiques, projets et relations avec les médias</a:t>
            </a:r>
          </a:p>
        </p:txBody>
      </p:sp>
      <p:cxnSp>
        <p:nvCxnSpPr>
          <p:cNvPr id="9" name="Connector: Elbow 8">
            <a:extLst>
              <a:ext uri="{FF2B5EF4-FFF2-40B4-BE49-F238E27FC236}">
                <a16:creationId xmlns:a16="http://schemas.microsoft.com/office/drawing/2014/main" id="{723B78EE-94D0-4C55-8510-87C90F8B6D44}"/>
              </a:ext>
            </a:extLst>
          </p:cNvPr>
          <p:cNvCxnSpPr>
            <a:cxnSpLocks/>
          </p:cNvCxnSpPr>
          <p:nvPr>
            <p:custDataLst>
              <p:tags r:id="rId5"/>
            </p:custDataLst>
          </p:nvPr>
        </p:nvCxnSpPr>
        <p:spPr>
          <a:xfrm rot="16200000" flipH="1">
            <a:off x="6208776" y="3172968"/>
            <a:ext cx="2185416" cy="2002536"/>
          </a:xfrm>
          <a:prstGeom prst="bentConnector3">
            <a:avLst>
              <a:gd name="adj1" fmla="val -209"/>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63811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1D7472-5E8F-4661-B0A3-FBBFB87A3B62}"/>
              </a:ext>
            </a:extLst>
          </p:cNvPr>
          <p:cNvSpPr/>
          <p:nvPr>
            <p:custDataLst>
              <p:tags r:id="rId1"/>
            </p:custDataLst>
          </p:nvPr>
        </p:nvSpPr>
        <p:spPr>
          <a:xfrm>
            <a:off x="4320210" y="4467043"/>
            <a:ext cx="6927574" cy="1722785"/>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Ils prennent des décisions</a:t>
            </a:r>
            <a:endParaRPr kumimoji="0" lang="fr-CA" sz="2400" b="0" i="0" u="none" strike="noStrike" kern="1200" cap="none" spc="0" normalizeH="0" baseline="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dirty="0">
                <a:ln w="0"/>
                <a:solidFill>
                  <a:prstClr val="black"/>
                </a:solidFill>
                <a:effectLst/>
                <a:uLnTx/>
                <a:uFillTx/>
                <a:latin typeface="Franklin Gothic Book" panose="020B0503020102020204" pitchFamily="34" charset="0"/>
                <a:ea typeface="+mn-ea"/>
                <a:cs typeface="+mn-cs"/>
              </a:rPr>
              <a:t>Ils améliorent les vies professionnelles et économiques de nos membres</a:t>
            </a:r>
          </a:p>
        </p:txBody>
      </p:sp>
      <p:sp>
        <p:nvSpPr>
          <p:cNvPr id="8" name="Rectangle: Rounded Corners 7">
            <a:extLst>
              <a:ext uri="{FF2B5EF4-FFF2-40B4-BE49-F238E27FC236}">
                <a16:creationId xmlns:a16="http://schemas.microsoft.com/office/drawing/2014/main" id="{6D7CC3AC-E00F-4532-A2E0-4F12A0037262}"/>
              </a:ext>
            </a:extLst>
          </p:cNvPr>
          <p:cNvSpPr/>
          <p:nvPr>
            <p:custDataLst>
              <p:tags r:id="rId2"/>
            </p:custDataLst>
          </p:nvPr>
        </p:nvSpPr>
        <p:spPr>
          <a:xfrm>
            <a:off x="2054087" y="4044009"/>
            <a:ext cx="9299713"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Les grands décideurs connaissent le SESJ et son travail</a:t>
            </a:r>
          </a:p>
        </p:txBody>
      </p:sp>
      <p:sp>
        <p:nvSpPr>
          <p:cNvPr id="2" name="Title 1">
            <a:extLst>
              <a:ext uri="{FF2B5EF4-FFF2-40B4-BE49-F238E27FC236}">
                <a16:creationId xmlns:a16="http://schemas.microsoft.com/office/drawing/2014/main" id="{33A463C6-99D7-4AAD-92F4-811B31C0B0A1}"/>
              </a:ext>
            </a:extLst>
          </p:cNvPr>
          <p:cNvSpPr>
            <a:spLocks noGrp="1"/>
          </p:cNvSpPr>
          <p:nvPr>
            <p:ph type="title"/>
            <p:custDataLst>
              <p:tags r:id="rId3"/>
            </p:custDataLst>
          </p:nvPr>
        </p:nvSpPr>
        <p:spPr/>
        <p:txBody>
          <a:bodyPr/>
          <a:lstStyle/>
          <a:p>
            <a:r>
              <a:rPr lang="fr-CA"/>
              <a:t>Objectifs</a:t>
            </a:r>
          </a:p>
        </p:txBody>
      </p:sp>
      <p:sp>
        <p:nvSpPr>
          <p:cNvPr id="4" name="Footer Placeholder 3">
            <a:extLst>
              <a:ext uri="{FF2B5EF4-FFF2-40B4-BE49-F238E27FC236}">
                <a16:creationId xmlns:a16="http://schemas.microsoft.com/office/drawing/2014/main" id="{8D263CD8-FCC1-4A9A-9D76-48E28D7924D3}"/>
              </a:ext>
            </a:extLst>
          </p:cNvPr>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5" name="Arrow: Right 4">
            <a:extLst>
              <a:ext uri="{FF2B5EF4-FFF2-40B4-BE49-F238E27FC236}">
                <a16:creationId xmlns:a16="http://schemas.microsoft.com/office/drawing/2014/main" id="{05538358-7E48-445B-BB66-CB31129E472A}"/>
              </a:ext>
            </a:extLst>
          </p:cNvPr>
          <p:cNvSpPr/>
          <p:nvPr>
            <p:custDataLst>
              <p:tags r:id="rId5"/>
            </p:custDataLst>
          </p:nvPr>
        </p:nvSpPr>
        <p:spPr>
          <a:xfrm>
            <a:off x="838200" y="3812096"/>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4A960F7E-4E0C-4286-94FB-C5474BA5BAB1}"/>
              </a:ext>
            </a:extLst>
          </p:cNvPr>
          <p:cNvSpPr/>
          <p:nvPr>
            <p:custDataLst>
              <p:tags r:id="rId6"/>
            </p:custDataLst>
          </p:nvPr>
        </p:nvSpPr>
        <p:spPr>
          <a:xfrm>
            <a:off x="4300333" y="2578215"/>
            <a:ext cx="6927574" cy="1225824"/>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Ils apprécient les services que nous fournissons</a:t>
            </a:r>
            <a:endParaRPr kumimoji="0" lang="fr-CA" sz="2400" b="0" i="0" u="none" strike="noStrike" kern="1200" cap="none" spc="0" normalizeH="0" baseline="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Ils s’impliquent dans leur syndicat</a:t>
            </a:r>
            <a:endParaRPr kumimoji="0" lang="fr-CA" sz="2400" b="0" i="0" u="none" strike="noStrike" kern="1200" cap="none" spc="0" normalizeH="0" baseline="0" dirty="0">
              <a:ln w="0"/>
              <a:solidFill>
                <a:prstClr val="black"/>
              </a:solidFill>
              <a:effectLst/>
              <a:uLnTx/>
              <a:uFillTx/>
              <a:latin typeface="Franklin Gothic Book" panose="020B0503020102020204" pitchFamily="34" charset="0"/>
              <a:ea typeface="+mn-ea"/>
              <a:cs typeface="+mn-cs"/>
            </a:endParaRPr>
          </a:p>
        </p:txBody>
      </p:sp>
      <p:sp>
        <p:nvSpPr>
          <p:cNvPr id="11" name="Rectangle: Rounded Corners 10">
            <a:extLst>
              <a:ext uri="{FF2B5EF4-FFF2-40B4-BE49-F238E27FC236}">
                <a16:creationId xmlns:a16="http://schemas.microsoft.com/office/drawing/2014/main" id="{E86C9E4C-BC0D-4C65-BFBE-8B0296D647D2}"/>
              </a:ext>
            </a:extLst>
          </p:cNvPr>
          <p:cNvSpPr/>
          <p:nvPr>
            <p:custDataLst>
              <p:tags r:id="rId7"/>
            </p:custDataLst>
          </p:nvPr>
        </p:nvSpPr>
        <p:spPr>
          <a:xfrm>
            <a:off x="2034210" y="1890135"/>
            <a:ext cx="9299713"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Nos membres connaissent le SESJ</a:t>
            </a:r>
          </a:p>
        </p:txBody>
      </p:sp>
      <p:sp>
        <p:nvSpPr>
          <p:cNvPr id="12" name="Arrow: Right 11">
            <a:extLst>
              <a:ext uri="{FF2B5EF4-FFF2-40B4-BE49-F238E27FC236}">
                <a16:creationId xmlns:a16="http://schemas.microsoft.com/office/drawing/2014/main" id="{9828B20E-6446-4AD7-830B-3F2A554A87C2}"/>
              </a:ext>
            </a:extLst>
          </p:cNvPr>
          <p:cNvSpPr/>
          <p:nvPr>
            <p:custDataLst>
              <p:tags r:id="rId8"/>
            </p:custDataLst>
          </p:nvPr>
        </p:nvSpPr>
        <p:spPr>
          <a:xfrm>
            <a:off x="818323" y="1658222"/>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9431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141D7472-5E8F-4661-B0A3-FBBFB87A3B62}"/>
              </a:ext>
            </a:extLst>
          </p:cNvPr>
          <p:cNvSpPr/>
          <p:nvPr>
            <p:custDataLst>
              <p:tags r:id="rId1"/>
            </p:custDataLst>
          </p:nvPr>
        </p:nvSpPr>
        <p:spPr>
          <a:xfrm>
            <a:off x="4320210" y="2782958"/>
            <a:ext cx="6927574" cy="2862467"/>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400" b="0" i="0" u="none" strike="noStrike" kern="1200" cap="none" spc="0" normalizeH="0" baseline="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800" b="0" i="0" u="none" strike="noStrike" kern="1200" cap="none" spc="0" normalizeH="0" baseline="0" dirty="0">
                <a:ln w="0"/>
                <a:solidFill>
                  <a:prstClr val="black"/>
                </a:solidFill>
                <a:effectLst/>
                <a:uLnTx/>
                <a:uFillTx/>
                <a:latin typeface="Franklin Gothic Book" panose="020B0503020102020204" pitchFamily="34" charset="0"/>
                <a:ea typeface="+mn-ea"/>
                <a:cs typeface="+mn-cs"/>
              </a:rPr>
              <a:t>Réunions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800" b="0" i="0" u="none" strike="noStrike" kern="1200" cap="none" spc="0" normalizeH="0" baseline="0" dirty="0">
                <a:ln w="0"/>
                <a:solidFill>
                  <a:prstClr val="black"/>
                </a:solidFill>
                <a:effectLst/>
                <a:uLnTx/>
                <a:uFillTx/>
                <a:latin typeface="Franklin Gothic Book" panose="020B0503020102020204" pitchFamily="34" charset="0"/>
                <a:ea typeface="+mn-ea"/>
                <a:cs typeface="+mn-cs"/>
              </a:rPr>
              <a:t>Comités parlementaires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800" b="0" i="0" u="none" strike="noStrike" kern="1200" cap="none" spc="0" normalizeH="0" baseline="0" dirty="0">
                <a:ln w="0"/>
                <a:solidFill>
                  <a:prstClr val="black"/>
                </a:solidFill>
                <a:effectLst/>
                <a:uLnTx/>
                <a:uFillTx/>
                <a:latin typeface="Franklin Gothic Book" panose="020B0503020102020204" pitchFamily="34" charset="0"/>
                <a:ea typeface="+mn-ea"/>
                <a:cs typeface="+mn-cs"/>
              </a:rPr>
              <a:t>Articles d’opinion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800" b="0" i="0" u="none" strike="noStrike" kern="1200" cap="none" spc="0" normalizeH="0" baseline="0" dirty="0">
                <a:ln w="0"/>
                <a:solidFill>
                  <a:prstClr val="black"/>
                </a:solidFill>
                <a:effectLst/>
                <a:uLnTx/>
                <a:uFillTx/>
                <a:latin typeface="Franklin Gothic Book" panose="020B0503020102020204" pitchFamily="34" charset="0"/>
                <a:ea typeface="+mn-ea"/>
                <a:cs typeface="+mn-cs"/>
              </a:rPr>
              <a:t>Recherches</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800" b="0" i="0" u="none" strike="noStrike" kern="1200" cap="none" spc="0" normalizeH="0" baseline="0" dirty="0">
                <a:ln w="0"/>
                <a:solidFill>
                  <a:prstClr val="black"/>
                </a:solidFill>
                <a:effectLst/>
                <a:uLnTx/>
                <a:uFillTx/>
                <a:latin typeface="Franklin Gothic Book" panose="020B0503020102020204" pitchFamily="34" charset="0"/>
                <a:ea typeface="+mn-ea"/>
                <a:cs typeface="+mn-cs"/>
              </a:rPr>
              <a:t>Soumissions en vue du budget fédéral</a:t>
            </a:r>
          </a:p>
        </p:txBody>
      </p:sp>
      <p:sp>
        <p:nvSpPr>
          <p:cNvPr id="8" name="Rectangle: Rounded Corners 7">
            <a:extLst>
              <a:ext uri="{FF2B5EF4-FFF2-40B4-BE49-F238E27FC236}">
                <a16:creationId xmlns:a16="http://schemas.microsoft.com/office/drawing/2014/main" id="{6D7CC3AC-E00F-4532-A2E0-4F12A0037262}"/>
              </a:ext>
            </a:extLst>
          </p:cNvPr>
          <p:cNvSpPr/>
          <p:nvPr>
            <p:custDataLst>
              <p:tags r:id="rId2"/>
            </p:custDataLst>
          </p:nvPr>
        </p:nvSpPr>
        <p:spPr>
          <a:xfrm>
            <a:off x="2054087" y="1922601"/>
            <a:ext cx="9299713" cy="1274141"/>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a:noFill/>
                </a:ln>
                <a:solidFill>
                  <a:prstClr val="black"/>
                </a:solidFill>
                <a:effectLst/>
                <a:uLnTx/>
                <a:uFillTx/>
                <a:latin typeface="Franklin Gothic Medium Cond" panose="020B0606030402020204" pitchFamily="34" charset="0"/>
                <a:ea typeface="+mn-ea"/>
                <a:cs typeface="+mn-cs"/>
              </a:rPr>
              <a:t>Veiller à ce que les grands décideurs connaissent les enjeux que les membres du SESJ ont à cœur à l’aide de :</a:t>
            </a:r>
          </a:p>
        </p:txBody>
      </p:sp>
      <p:sp>
        <p:nvSpPr>
          <p:cNvPr id="2" name="Title 1">
            <a:extLst>
              <a:ext uri="{FF2B5EF4-FFF2-40B4-BE49-F238E27FC236}">
                <a16:creationId xmlns:a16="http://schemas.microsoft.com/office/drawing/2014/main" id="{33A463C6-99D7-4AAD-92F4-811B31C0B0A1}"/>
              </a:ext>
            </a:extLst>
          </p:cNvPr>
          <p:cNvSpPr>
            <a:spLocks noGrp="1"/>
          </p:cNvSpPr>
          <p:nvPr>
            <p:ph type="title"/>
            <p:custDataLst>
              <p:tags r:id="rId3"/>
            </p:custDataLst>
          </p:nvPr>
        </p:nvSpPr>
        <p:spPr/>
        <p:txBody>
          <a:bodyPr/>
          <a:lstStyle/>
          <a:p>
            <a:r>
              <a:rPr lang="fr-CA"/>
              <a:t>Politique</a:t>
            </a:r>
          </a:p>
        </p:txBody>
      </p:sp>
      <p:sp>
        <p:nvSpPr>
          <p:cNvPr id="4" name="Footer Placeholder 3">
            <a:extLst>
              <a:ext uri="{FF2B5EF4-FFF2-40B4-BE49-F238E27FC236}">
                <a16:creationId xmlns:a16="http://schemas.microsoft.com/office/drawing/2014/main" id="{8D263CD8-FCC1-4A9A-9D76-48E28D7924D3}"/>
              </a:ext>
            </a:extLst>
          </p:cNvPr>
          <p:cNvSpPr>
            <a:spLocks noGrp="1"/>
          </p:cNvSpPr>
          <p:nvPr>
            <p:ph type="ftr" sz="quarter" idx="11"/>
            <p:custDataLst>
              <p:tags r:id="rId4"/>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5" name="Arrow: Right 4">
            <a:extLst>
              <a:ext uri="{FF2B5EF4-FFF2-40B4-BE49-F238E27FC236}">
                <a16:creationId xmlns:a16="http://schemas.microsoft.com/office/drawing/2014/main" id="{05538358-7E48-445B-BB66-CB31129E472A}"/>
              </a:ext>
            </a:extLst>
          </p:cNvPr>
          <p:cNvSpPr/>
          <p:nvPr>
            <p:custDataLst>
              <p:tags r:id="rId5"/>
            </p:custDataLst>
          </p:nvPr>
        </p:nvSpPr>
        <p:spPr>
          <a:xfrm>
            <a:off x="838200" y="1915976"/>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CA" sz="1800" b="0" i="0" u="none" strike="noStrike" kern="1200" cap="none" spc="0" normalizeH="0" baseline="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55590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9DAB6C-A6A9-4466-9B49-55CE516BD6D6}"/>
              </a:ext>
            </a:extLst>
          </p:cNvPr>
          <p:cNvSpPr>
            <a:spLocks noGrp="1"/>
          </p:cNvSpPr>
          <p:nvPr>
            <p:ph type="title"/>
            <p:custDataLst>
              <p:tags r:id="rId1"/>
            </p:custDataLst>
          </p:nvPr>
        </p:nvSpPr>
        <p:spPr>
          <a:xfrm>
            <a:off x="1863375" y="457200"/>
            <a:ext cx="3932237" cy="5367180"/>
          </a:xfrm>
        </p:spPr>
        <p:txBody>
          <a:bodyPr anchor="ctr">
            <a:normAutofit/>
          </a:bodyPr>
          <a:lstStyle/>
          <a:p>
            <a:pPr algn="ctr"/>
            <a:r>
              <a:rPr lang="fr-CA" sz="6600" dirty="0">
                <a:effectLst>
                  <a:outerShdw blurRad="38100" dist="38100" dir="2700000" algn="tl">
                    <a:srgbClr val="000000">
                      <a:alpha val="43137"/>
                    </a:srgbClr>
                  </a:outerShdw>
                </a:effectLst>
              </a:rPr>
              <a:t>Soumission en vue du budget de 2018</a:t>
            </a:r>
          </a:p>
        </p:txBody>
      </p:sp>
      <p:sp>
        <p:nvSpPr>
          <p:cNvPr id="4" name="Footer Placeholder 3">
            <a:extLst>
              <a:ext uri="{FF2B5EF4-FFF2-40B4-BE49-F238E27FC236}">
                <a16:creationId xmlns:a16="http://schemas.microsoft.com/office/drawing/2014/main" id="{F209E28F-8565-4500-BDDD-AF740122D22B}"/>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pic>
        <p:nvPicPr>
          <p:cNvPr id="13" name="Content Placeholder 4">
            <a:extLst>
              <a:ext uri="{FF2B5EF4-FFF2-40B4-BE49-F238E27FC236}">
                <a16:creationId xmlns:a16="http://schemas.microsoft.com/office/drawing/2014/main" id="{D0809A80-BF9D-4D25-B231-6C98E92ACCE4}"/>
              </a:ext>
            </a:extLst>
          </p:cNvPr>
          <p:cNvPicPr>
            <a:picLocks noChangeAspect="1"/>
          </p:cNvPicPr>
          <p:nvPr>
            <p:custDataLst>
              <p:tags r:id="rId3"/>
            </p:custDataLst>
          </p:nvPr>
        </p:nvPicPr>
        <p:blipFill>
          <a:blip r:embed="rId5"/>
          <a:stretch>
            <a:fillRect/>
          </a:stretch>
        </p:blipFill>
        <p:spPr>
          <a:xfrm>
            <a:off x="6369860" y="457199"/>
            <a:ext cx="4138922" cy="5367181"/>
          </a:xfrm>
          <a:prstGeom prst="rect">
            <a:avLst/>
          </a:prstGeom>
          <a:ln w="19050">
            <a:solidFill>
              <a:srgbClr val="800000"/>
            </a:solidFill>
          </a:ln>
        </p:spPr>
      </p:pic>
      <p:sp>
        <p:nvSpPr>
          <p:cNvPr id="5" name="Rectangle 4">
            <a:extLst>
              <a:ext uri="{FF2B5EF4-FFF2-40B4-BE49-F238E27FC236}">
                <a16:creationId xmlns:a16="http://schemas.microsoft.com/office/drawing/2014/main" id="{7E233337-40A7-4CBB-8E7C-4FA9168BC3E9}"/>
              </a:ext>
            </a:extLst>
          </p:cNvPr>
          <p:cNvSpPr/>
          <p:nvPr/>
        </p:nvSpPr>
        <p:spPr>
          <a:xfrm>
            <a:off x="8529809" y="3239910"/>
            <a:ext cx="233362" cy="13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65526B4-DA06-48C8-ADD5-ACB1947FB514}"/>
              </a:ext>
            </a:extLst>
          </p:cNvPr>
          <p:cNvSpPr txBox="1"/>
          <p:nvPr/>
        </p:nvSpPr>
        <p:spPr>
          <a:xfrm>
            <a:off x="8453610" y="3155078"/>
            <a:ext cx="147637" cy="307777"/>
          </a:xfrm>
          <a:prstGeom prst="rect">
            <a:avLst/>
          </a:prstGeom>
          <a:noFill/>
        </p:spPr>
        <p:txBody>
          <a:bodyPr wrap="square" rtlCol="0">
            <a:spAutoFit/>
          </a:bodyPr>
          <a:lstStyle/>
          <a:p>
            <a:r>
              <a:rPr lang="en-US" sz="1400" dirty="0">
                <a:latin typeface="Franklin Gothic Demi Cond" panose="020B0706030402020204" pitchFamily="34" charset="0"/>
              </a:rPr>
              <a:t>8</a:t>
            </a:r>
            <a:endParaRPr lang="en-US" sz="2000" dirty="0">
              <a:latin typeface="Franklin Gothic Demi Cond" panose="020B0706030402020204" pitchFamily="34" charset="0"/>
            </a:endParaRPr>
          </a:p>
        </p:txBody>
      </p:sp>
    </p:spTree>
    <p:extLst>
      <p:ext uri="{BB962C8B-B14F-4D97-AF65-F5344CB8AC3E}">
        <p14:creationId xmlns:p14="http://schemas.microsoft.com/office/powerpoint/2010/main" val="8874403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463C6-99D7-4AAD-92F4-811B31C0B0A1}"/>
              </a:ext>
            </a:extLst>
          </p:cNvPr>
          <p:cNvSpPr>
            <a:spLocks noGrp="1"/>
          </p:cNvSpPr>
          <p:nvPr>
            <p:ph type="title"/>
            <p:custDataLst>
              <p:tags r:id="rId1"/>
            </p:custDataLst>
          </p:nvPr>
        </p:nvSpPr>
        <p:spPr/>
        <p:txBody>
          <a:bodyPr/>
          <a:lstStyle/>
          <a:p>
            <a:r>
              <a:rPr lang="fr-CA"/>
              <a:t>Principaux sujets pour le SESJ</a:t>
            </a:r>
          </a:p>
        </p:txBody>
      </p:sp>
      <p:sp>
        <p:nvSpPr>
          <p:cNvPr id="4" name="Footer Placeholder 3">
            <a:extLst>
              <a:ext uri="{FF2B5EF4-FFF2-40B4-BE49-F238E27FC236}">
                <a16:creationId xmlns:a16="http://schemas.microsoft.com/office/drawing/2014/main" id="{8D263CD8-FCC1-4A9A-9D76-48E28D7924D3}"/>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5" name="Rectangle: Rounded Corners 4">
            <a:extLst>
              <a:ext uri="{FF2B5EF4-FFF2-40B4-BE49-F238E27FC236}">
                <a16:creationId xmlns:a16="http://schemas.microsoft.com/office/drawing/2014/main" id="{F4A06BDB-674D-42EA-842E-8E131CCF7DC6}"/>
              </a:ext>
            </a:extLst>
          </p:cNvPr>
          <p:cNvSpPr/>
          <p:nvPr>
            <p:custDataLst>
              <p:tags r:id="rId3"/>
            </p:custDataLst>
          </p:nvPr>
        </p:nvSpPr>
        <p:spPr>
          <a:xfrm>
            <a:off x="838200" y="2061750"/>
            <a:ext cx="10515600" cy="78746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Harcèlement</a:t>
            </a:r>
            <a:endParaRPr kumimoji="0" lang="fr-CA" sz="44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6" name="Rectangle: Rounded Corners 5">
            <a:extLst>
              <a:ext uri="{FF2B5EF4-FFF2-40B4-BE49-F238E27FC236}">
                <a16:creationId xmlns:a16="http://schemas.microsoft.com/office/drawing/2014/main" id="{8A0BFB1F-1E7D-4362-B449-20A0859C3264}"/>
              </a:ext>
            </a:extLst>
          </p:cNvPr>
          <p:cNvSpPr/>
          <p:nvPr>
            <p:custDataLst>
              <p:tags r:id="rId4"/>
            </p:custDataLst>
          </p:nvPr>
        </p:nvSpPr>
        <p:spPr>
          <a:xfrm>
            <a:off x="838200" y="2957307"/>
            <a:ext cx="10515600" cy="78746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Santé mentale – Blessures de stress opérationnel</a:t>
            </a:r>
          </a:p>
        </p:txBody>
      </p:sp>
      <p:sp>
        <p:nvSpPr>
          <p:cNvPr id="8" name="Rectangle: Rounded Corners 7">
            <a:extLst>
              <a:ext uri="{FF2B5EF4-FFF2-40B4-BE49-F238E27FC236}">
                <a16:creationId xmlns:a16="http://schemas.microsoft.com/office/drawing/2014/main" id="{E28E1941-55DC-4BDC-BCD0-1945384D8A8B}"/>
              </a:ext>
            </a:extLst>
          </p:cNvPr>
          <p:cNvSpPr/>
          <p:nvPr>
            <p:custDataLst>
              <p:tags r:id="rId5"/>
            </p:custDataLst>
          </p:nvPr>
        </p:nvSpPr>
        <p:spPr>
          <a:xfrm>
            <a:off x="838200" y="3852864"/>
            <a:ext cx="10515600" cy="787469"/>
          </a:xfrm>
          <a:prstGeom prst="roundRect">
            <a:avLst/>
          </a:prstGeom>
        </p:spPr>
        <p:style>
          <a:lnRef idx="0">
            <a:schemeClr val="accent4"/>
          </a:lnRef>
          <a:fillRef idx="3">
            <a:schemeClr val="accent4"/>
          </a:fillRef>
          <a:effectRef idx="3">
            <a:schemeClr val="accent4"/>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Engagement avec les membres autochtones/Initiatives/Programmes</a:t>
            </a:r>
          </a:p>
        </p:txBody>
      </p:sp>
      <p:sp>
        <p:nvSpPr>
          <p:cNvPr id="9" name="Rectangle: Rounded Corners 8">
            <a:extLst>
              <a:ext uri="{FF2B5EF4-FFF2-40B4-BE49-F238E27FC236}">
                <a16:creationId xmlns:a16="http://schemas.microsoft.com/office/drawing/2014/main" id="{C1F233F8-9ED3-470A-9B63-83B29DE92731}"/>
              </a:ext>
            </a:extLst>
          </p:cNvPr>
          <p:cNvSpPr/>
          <p:nvPr>
            <p:custDataLst>
              <p:tags r:id="rId6"/>
            </p:custDataLst>
          </p:nvPr>
        </p:nvSpPr>
        <p:spPr>
          <a:xfrm>
            <a:off x="838200" y="4748421"/>
            <a:ext cx="10515600" cy="787469"/>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Participation dans la communauté</a:t>
            </a:r>
          </a:p>
        </p:txBody>
      </p:sp>
    </p:spTree>
    <p:extLst>
      <p:ext uri="{BB962C8B-B14F-4D97-AF65-F5344CB8AC3E}">
        <p14:creationId xmlns:p14="http://schemas.microsoft.com/office/powerpoint/2010/main" val="430732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897E8-1F7D-4291-A6F7-2AE0DF2FFFDD}"/>
              </a:ext>
            </a:extLst>
          </p:cNvPr>
          <p:cNvSpPr>
            <a:spLocks noGrp="1"/>
          </p:cNvSpPr>
          <p:nvPr>
            <p:ph type="title"/>
            <p:custDataLst>
              <p:tags r:id="rId1"/>
            </p:custDataLst>
          </p:nvPr>
        </p:nvSpPr>
        <p:spPr/>
        <p:txBody>
          <a:bodyPr/>
          <a:lstStyle/>
          <a:p>
            <a:r>
              <a:rPr lang="fr-CA"/>
              <a:t>Programmes</a:t>
            </a:r>
          </a:p>
        </p:txBody>
      </p:sp>
      <p:sp>
        <p:nvSpPr>
          <p:cNvPr id="4" name="Footer Placeholder 3">
            <a:extLst>
              <a:ext uri="{FF2B5EF4-FFF2-40B4-BE49-F238E27FC236}">
                <a16:creationId xmlns:a16="http://schemas.microsoft.com/office/drawing/2014/main" id="{7CA19C06-9C7F-45BA-8A67-CFA059EC4390}"/>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6" name="Rectangle: Rounded Corners 5">
            <a:extLst>
              <a:ext uri="{FF2B5EF4-FFF2-40B4-BE49-F238E27FC236}">
                <a16:creationId xmlns:a16="http://schemas.microsoft.com/office/drawing/2014/main" id="{987EB962-ECDB-4BC2-9764-DB00BEB51B52}"/>
              </a:ext>
            </a:extLst>
          </p:cNvPr>
          <p:cNvSpPr/>
          <p:nvPr>
            <p:custDataLst>
              <p:tags r:id="rId3"/>
            </p:custDataLst>
          </p:nvPr>
        </p:nvSpPr>
        <p:spPr>
          <a:xfrm>
            <a:off x="2173357" y="2343150"/>
            <a:ext cx="9180443" cy="4013200"/>
          </a:xfrm>
          <a:prstGeom prst="roundRect">
            <a:avLst/>
          </a:prstGeom>
          <a:ln/>
        </p:spPr>
        <p:style>
          <a:lnRef idx="2">
            <a:schemeClr val="dk1"/>
          </a:lnRef>
          <a:fillRef idx="1">
            <a:schemeClr val="lt1"/>
          </a:fillRef>
          <a:effectRef idx="0">
            <a:schemeClr val="dk1"/>
          </a:effectRef>
          <a:fontRef idx="minor">
            <a:schemeClr val="dk1"/>
          </a:fontRef>
        </p:style>
        <p:txBody>
          <a:bodyPr lIns="0" rIns="0" rtlCol="0" anchor="ctr"/>
          <a:lstStyle/>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33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endParaRPr>
          </a:p>
          <a:p>
            <a:pPr marR="0" lvl="0" defTabSz="914400" rtl="0" eaLnBrk="1" fontAlgn="auto" latinLnBrk="0" hangingPunct="1">
              <a:lnSpc>
                <a:spcPct val="100000"/>
              </a:lnSpc>
              <a:spcBef>
                <a:spcPts val="0"/>
              </a:spcBef>
              <a:spcAft>
                <a:spcPts val="0"/>
              </a:spcAft>
              <a:buClrTx/>
              <a:buSzTx/>
              <a:tabLst/>
              <a:defRPr/>
            </a:pPr>
            <a:r>
              <a:rPr kumimoji="0" lang="fr-CA" sz="33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Veiller à ce que nos membres connaissent le SESJ à travers :</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3300" dirty="0">
                <a:solidFill>
                  <a:prstClr val="black"/>
                </a:solidFill>
                <a:latin typeface="Franklin Gothic Book" panose="020B0503020102020204" pitchFamily="34" charset="0"/>
              </a:rPr>
              <a:t>Site web</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33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Réseaux sociaux</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3300" dirty="0">
                <a:solidFill>
                  <a:prstClr val="black"/>
                </a:solidFill>
                <a:latin typeface="Franklin Gothic Book" panose="020B0503020102020204" pitchFamily="34" charset="0"/>
              </a:rPr>
              <a:t>Vidéos</a:t>
            </a:r>
          </a:p>
          <a:p>
            <a:pPr marL="457200" marR="0" lvl="0" indent="-457200"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33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Messagerie ciblée</a:t>
            </a:r>
          </a:p>
        </p:txBody>
      </p:sp>
      <p:sp>
        <p:nvSpPr>
          <p:cNvPr id="5" name="Rectangle: Rounded Corners 4">
            <a:extLst>
              <a:ext uri="{FF2B5EF4-FFF2-40B4-BE49-F238E27FC236}">
                <a16:creationId xmlns:a16="http://schemas.microsoft.com/office/drawing/2014/main" id="{E83B45F1-6386-4571-922F-B28AE4A06723}"/>
              </a:ext>
            </a:extLst>
          </p:cNvPr>
          <p:cNvSpPr/>
          <p:nvPr>
            <p:custDataLst>
              <p:tags r:id="rId4"/>
            </p:custDataLst>
          </p:nvPr>
        </p:nvSpPr>
        <p:spPr>
          <a:xfrm>
            <a:off x="877956" y="1924258"/>
            <a:ext cx="6768548" cy="9332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8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Communications</a:t>
            </a:r>
          </a:p>
        </p:txBody>
      </p:sp>
    </p:spTree>
    <p:extLst>
      <p:ext uri="{BB962C8B-B14F-4D97-AF65-F5344CB8AC3E}">
        <p14:creationId xmlns:p14="http://schemas.microsoft.com/office/powerpoint/2010/main" val="34103243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55636-34F2-4014-A0E1-3986CCB07C6E}"/>
              </a:ext>
            </a:extLst>
          </p:cNvPr>
          <p:cNvSpPr>
            <a:spLocks noGrp="1"/>
          </p:cNvSpPr>
          <p:nvPr>
            <p:ph type="title"/>
            <p:custDataLst>
              <p:tags r:id="rId1"/>
            </p:custDataLst>
          </p:nvPr>
        </p:nvSpPr>
        <p:spPr/>
        <p:txBody>
          <a:bodyPr/>
          <a:lstStyle/>
          <a:p>
            <a:r>
              <a:rPr lang="fr-CA" dirty="0"/>
              <a:t>Inscrivez-vous aux alertes!</a:t>
            </a:r>
          </a:p>
        </p:txBody>
      </p:sp>
      <p:pic>
        <p:nvPicPr>
          <p:cNvPr id="5" name="Content Placeholder 4">
            <a:extLst>
              <a:ext uri="{FF2B5EF4-FFF2-40B4-BE49-F238E27FC236}">
                <a16:creationId xmlns:a16="http://schemas.microsoft.com/office/drawing/2014/main" id="{F596A4F1-1951-42DB-B763-3B9E0F17ECBE}"/>
              </a:ext>
            </a:extLst>
          </p:cNvPr>
          <p:cNvPicPr>
            <a:picLocks noGrp="1" noChangeAspect="1"/>
          </p:cNvPicPr>
          <p:nvPr>
            <p:ph idx="1"/>
            <p:custDataLst>
              <p:tags r:id="rId2"/>
            </p:custDataLst>
          </p:nvPr>
        </p:nvPicPr>
        <p:blipFill>
          <a:blip r:embed="rId8"/>
          <a:stretch>
            <a:fillRect/>
          </a:stretch>
        </p:blipFill>
        <p:spPr>
          <a:xfrm>
            <a:off x="4084984" y="1690688"/>
            <a:ext cx="7202702" cy="4351338"/>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090EF4E2-76B1-4D26-A757-FB8B8DD3CD7E}"/>
              </a:ext>
            </a:extLst>
          </p:cNvPr>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6" name="TextBox 5">
            <a:extLst>
              <a:ext uri="{FF2B5EF4-FFF2-40B4-BE49-F238E27FC236}">
                <a16:creationId xmlns:a16="http://schemas.microsoft.com/office/drawing/2014/main" id="{E8885207-6FF1-4796-AD65-582403936E63}"/>
              </a:ext>
            </a:extLst>
          </p:cNvPr>
          <p:cNvSpPr txBox="1"/>
          <p:nvPr>
            <p:custDataLst>
              <p:tags r:id="rId4"/>
            </p:custDataLst>
          </p:nvPr>
        </p:nvSpPr>
        <p:spPr>
          <a:xfrm>
            <a:off x="838200" y="2219809"/>
            <a:ext cx="2955376" cy="2616101"/>
          </a:xfrm>
          <a:prstGeom prst="rect">
            <a:avLst/>
          </a:prstGeom>
          <a:solidFill>
            <a:srgbClr val="800000">
              <a:alpha val="20000"/>
            </a:srgbClr>
          </a:solidFill>
          <a:ln w="57150">
            <a:solidFill>
              <a:srgbClr val="8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Inscrivez-vous aux alertes et rédigez des articles si vous voulez les voir!</a:t>
            </a:r>
          </a:p>
        </p:txBody>
      </p:sp>
      <p:pic>
        <p:nvPicPr>
          <p:cNvPr id="1026" name="Picture 2" descr="Related image">
            <a:extLst>
              <a:ext uri="{FF2B5EF4-FFF2-40B4-BE49-F238E27FC236}">
                <a16:creationId xmlns:a16="http://schemas.microsoft.com/office/drawing/2014/main" id="{67B696C6-70D8-4B29-B8F8-DB5C2022FFE0}"/>
              </a:ext>
            </a:extLst>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7556772" y="3312970"/>
            <a:ext cx="4257396" cy="384499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4F40FC3-C923-4A0A-BE33-406EF84B6809}"/>
              </a:ext>
            </a:extLst>
          </p:cNvPr>
          <p:cNvSpPr txBox="1"/>
          <p:nvPr>
            <p:custDataLst>
              <p:tags r:id="rId6"/>
            </p:custDataLst>
          </p:nvPr>
        </p:nvSpPr>
        <p:spPr>
          <a:xfrm>
            <a:off x="807018" y="5082131"/>
            <a:ext cx="3011710" cy="523220"/>
          </a:xfrm>
          <a:prstGeom prst="rect">
            <a:avLst/>
          </a:prstGeom>
          <a:solidFill>
            <a:srgbClr val="800000"/>
          </a:solidFill>
          <a:ln w="762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dirty="0">
                <a:ln>
                  <a:noFill/>
                </a:ln>
                <a:solidFill>
                  <a:prstClr val="white"/>
                </a:solidFill>
                <a:effectLst/>
                <a:uLnTx/>
                <a:uFillTx/>
                <a:latin typeface="Franklin Gothic Medium Cond" panose="020B0606030402020204" pitchFamily="34" charset="0"/>
                <a:ea typeface="+mn-ea"/>
                <a:cs typeface="+mn-cs"/>
              </a:rPr>
              <a:t>www.usje-sesj.com</a:t>
            </a:r>
          </a:p>
        </p:txBody>
      </p:sp>
    </p:spTree>
    <p:extLst>
      <p:ext uri="{BB962C8B-B14F-4D97-AF65-F5344CB8AC3E}">
        <p14:creationId xmlns:p14="http://schemas.microsoft.com/office/powerpoint/2010/main" val="339249753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A7CC2-2512-4F8D-AA59-72F073259444}"/>
              </a:ext>
            </a:extLst>
          </p:cNvPr>
          <p:cNvSpPr>
            <a:spLocks noGrp="1"/>
          </p:cNvSpPr>
          <p:nvPr>
            <p:ph type="title"/>
            <p:custDataLst>
              <p:tags r:id="rId1"/>
            </p:custDataLst>
          </p:nvPr>
        </p:nvSpPr>
        <p:spPr/>
        <p:txBody>
          <a:bodyPr/>
          <a:lstStyle/>
          <a:p>
            <a:r>
              <a:rPr lang="fr-CA" dirty="0"/>
              <a:t>Aimez-nous sur Facebook!</a:t>
            </a:r>
          </a:p>
        </p:txBody>
      </p:sp>
      <p:pic>
        <p:nvPicPr>
          <p:cNvPr id="5" name="Content Placeholder 4">
            <a:extLst>
              <a:ext uri="{FF2B5EF4-FFF2-40B4-BE49-F238E27FC236}">
                <a16:creationId xmlns:a16="http://schemas.microsoft.com/office/drawing/2014/main" id="{8235C9D2-64C6-407E-B4F6-B864CFB68028}"/>
              </a:ext>
            </a:extLst>
          </p:cNvPr>
          <p:cNvPicPr>
            <a:picLocks noGrp="1" noChangeAspect="1"/>
          </p:cNvPicPr>
          <p:nvPr>
            <p:ph idx="1"/>
            <p:custDataLst>
              <p:tags r:id="rId2"/>
            </p:custDataLst>
          </p:nvPr>
        </p:nvPicPr>
        <p:blipFill>
          <a:blip r:embed="rId7"/>
          <a:stretch>
            <a:fillRect/>
          </a:stretch>
        </p:blipFill>
        <p:spPr>
          <a:xfrm>
            <a:off x="4235283" y="1690688"/>
            <a:ext cx="7118517" cy="4351338"/>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214AB7E1-C890-4C78-B858-32356827767A}"/>
              </a:ext>
            </a:extLst>
          </p:cNvPr>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6" name="TextBox 5">
            <a:extLst>
              <a:ext uri="{FF2B5EF4-FFF2-40B4-BE49-F238E27FC236}">
                <a16:creationId xmlns:a16="http://schemas.microsoft.com/office/drawing/2014/main" id="{EB0857D1-4808-4B9F-B782-B7BD2737439C}"/>
              </a:ext>
            </a:extLst>
          </p:cNvPr>
          <p:cNvSpPr txBox="1"/>
          <p:nvPr>
            <p:custDataLst>
              <p:tags r:id="rId4"/>
            </p:custDataLst>
          </p:nvPr>
        </p:nvSpPr>
        <p:spPr>
          <a:xfrm>
            <a:off x="838200" y="2060747"/>
            <a:ext cx="2991678" cy="954107"/>
          </a:xfrm>
          <a:prstGeom prst="rect">
            <a:avLst/>
          </a:prstGeom>
          <a:solidFill>
            <a:srgbClr val="800000">
              <a:alpha val="20000"/>
            </a:srgbClr>
          </a:solidFill>
          <a:ln w="57150">
            <a:solidFill>
              <a:srgbClr val="8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Trouvez notre page @ USJESESJ!</a:t>
            </a:r>
          </a:p>
        </p:txBody>
      </p:sp>
      <p:sp>
        <p:nvSpPr>
          <p:cNvPr id="7" name="TextBox 6">
            <a:extLst>
              <a:ext uri="{FF2B5EF4-FFF2-40B4-BE49-F238E27FC236}">
                <a16:creationId xmlns:a16="http://schemas.microsoft.com/office/drawing/2014/main" id="{F7F1876C-C3B1-4813-BE70-11E1CB168A29}"/>
              </a:ext>
            </a:extLst>
          </p:cNvPr>
          <p:cNvSpPr txBox="1"/>
          <p:nvPr>
            <p:custDataLst>
              <p:tags r:id="rId5"/>
            </p:custDataLst>
          </p:nvPr>
        </p:nvSpPr>
        <p:spPr>
          <a:xfrm>
            <a:off x="838200" y="3457261"/>
            <a:ext cx="2991678" cy="2308324"/>
          </a:xfrm>
          <a:prstGeom prst="rect">
            <a:avLst/>
          </a:prstGeom>
          <a:solidFill>
            <a:srgbClr val="800000">
              <a:alpha val="20000"/>
            </a:srgbClr>
          </a:solidFill>
          <a:ln w="57150">
            <a:solidFill>
              <a:srgbClr val="8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Partagez vos photos du SESJ avec nous!</a:t>
            </a:r>
          </a:p>
        </p:txBody>
      </p:sp>
    </p:spTree>
    <p:extLst>
      <p:ext uri="{BB962C8B-B14F-4D97-AF65-F5344CB8AC3E}">
        <p14:creationId xmlns:p14="http://schemas.microsoft.com/office/powerpoint/2010/main" val="23249868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1327E-97B0-4A84-BB6A-2290736894D1}"/>
              </a:ext>
            </a:extLst>
          </p:cNvPr>
          <p:cNvSpPr>
            <a:spLocks noGrp="1"/>
          </p:cNvSpPr>
          <p:nvPr>
            <p:ph type="title"/>
            <p:custDataLst>
              <p:tags r:id="rId1"/>
            </p:custDataLst>
          </p:nvPr>
        </p:nvSpPr>
        <p:spPr/>
        <p:txBody>
          <a:bodyPr/>
          <a:lstStyle/>
          <a:p>
            <a:r>
              <a:rPr lang="fr-CA" dirty="0"/>
              <a:t>Vidéos primés</a:t>
            </a:r>
          </a:p>
        </p:txBody>
      </p:sp>
      <p:pic>
        <p:nvPicPr>
          <p:cNvPr id="5" name="Content Placeholder 4">
            <a:extLst>
              <a:ext uri="{FF2B5EF4-FFF2-40B4-BE49-F238E27FC236}">
                <a16:creationId xmlns:a16="http://schemas.microsoft.com/office/drawing/2014/main" id="{601E8E82-AEFA-43FA-BAC9-7A22F860BBAC}"/>
              </a:ext>
            </a:extLst>
          </p:cNvPr>
          <p:cNvPicPr>
            <a:picLocks noGrp="1" noChangeAspect="1"/>
          </p:cNvPicPr>
          <p:nvPr>
            <p:ph idx="1"/>
            <p:custDataLst>
              <p:tags r:id="rId2"/>
            </p:custDataLst>
          </p:nvPr>
        </p:nvPicPr>
        <p:blipFill>
          <a:blip r:embed="rId9"/>
          <a:stretch>
            <a:fillRect/>
          </a:stretch>
        </p:blipFill>
        <p:spPr>
          <a:xfrm>
            <a:off x="4336835" y="1690688"/>
            <a:ext cx="6853189" cy="4351338"/>
          </a:xfrm>
          <a:prstGeom prst="rect">
            <a:avLst/>
          </a:prstGeom>
          <a:ln>
            <a:noFill/>
          </a:ln>
          <a:effectLst>
            <a:outerShdw blurRad="292100" dist="139700" dir="2700000" algn="tl" rotWithShape="0">
              <a:srgbClr val="333333">
                <a:alpha val="65000"/>
              </a:srgbClr>
            </a:outerShdw>
          </a:effectLst>
        </p:spPr>
      </p:pic>
      <p:sp>
        <p:nvSpPr>
          <p:cNvPr id="4" name="Footer Placeholder 3">
            <a:extLst>
              <a:ext uri="{FF2B5EF4-FFF2-40B4-BE49-F238E27FC236}">
                <a16:creationId xmlns:a16="http://schemas.microsoft.com/office/drawing/2014/main" id="{308DD70D-68E2-471C-8CD1-176FE2EA364D}"/>
              </a:ext>
            </a:extLst>
          </p:cNvPr>
          <p:cNvSpPr>
            <a:spLocks noGrp="1"/>
          </p:cNvSpPr>
          <p:nvPr>
            <p:ph type="ftr" sz="quarter" idx="11"/>
            <p:custDataLst>
              <p:tags r:id="rId3"/>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7" name="TextBox 6">
            <a:extLst>
              <a:ext uri="{FF2B5EF4-FFF2-40B4-BE49-F238E27FC236}">
                <a16:creationId xmlns:a16="http://schemas.microsoft.com/office/drawing/2014/main" id="{8F77D08B-8A97-467C-8E5E-457CE93E4B41}"/>
              </a:ext>
            </a:extLst>
          </p:cNvPr>
          <p:cNvSpPr txBox="1"/>
          <p:nvPr>
            <p:custDataLst>
              <p:tags r:id="rId4"/>
            </p:custDataLst>
          </p:nvPr>
        </p:nvSpPr>
        <p:spPr>
          <a:xfrm>
            <a:off x="838200" y="1746848"/>
            <a:ext cx="2991678" cy="1077218"/>
          </a:xfrm>
          <a:prstGeom prst="rect">
            <a:avLst/>
          </a:prstGeom>
          <a:solidFill>
            <a:srgbClr val="800000">
              <a:alpha val="20000"/>
            </a:srgbClr>
          </a:solidFill>
          <a:ln w="57150">
            <a:solidFill>
              <a:srgbClr val="8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Votre protection en lumière</a:t>
            </a:r>
          </a:p>
        </p:txBody>
      </p:sp>
      <p:sp>
        <p:nvSpPr>
          <p:cNvPr id="8" name="TextBox 7">
            <a:extLst>
              <a:ext uri="{FF2B5EF4-FFF2-40B4-BE49-F238E27FC236}">
                <a16:creationId xmlns:a16="http://schemas.microsoft.com/office/drawing/2014/main" id="{E8DBB132-6270-4F42-8CC7-531071F85C97}"/>
              </a:ext>
            </a:extLst>
          </p:cNvPr>
          <p:cNvSpPr txBox="1"/>
          <p:nvPr>
            <p:custDataLst>
              <p:tags r:id="rId5"/>
            </p:custDataLst>
          </p:nvPr>
        </p:nvSpPr>
        <p:spPr>
          <a:xfrm>
            <a:off x="838200" y="3143362"/>
            <a:ext cx="2991678" cy="1200329"/>
          </a:xfrm>
          <a:prstGeom prst="rect">
            <a:avLst/>
          </a:prstGeom>
          <a:solidFill>
            <a:srgbClr val="800000">
              <a:alpha val="20000"/>
            </a:srgbClr>
          </a:solidFill>
          <a:ln w="57150">
            <a:solidFill>
              <a:srgbClr val="800000"/>
            </a:solidFill>
          </a:ln>
        </p:spPr>
        <p:txBody>
          <a:bodyPr wrap="square" lIns="0" r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Courtes vidéos animées</a:t>
            </a:r>
          </a:p>
        </p:txBody>
      </p:sp>
      <p:sp>
        <p:nvSpPr>
          <p:cNvPr id="9" name="TextBox 8">
            <a:extLst>
              <a:ext uri="{FF2B5EF4-FFF2-40B4-BE49-F238E27FC236}">
                <a16:creationId xmlns:a16="http://schemas.microsoft.com/office/drawing/2014/main" id="{390E2E9E-CDCA-4800-930E-2FCA4407C20E}"/>
              </a:ext>
            </a:extLst>
          </p:cNvPr>
          <p:cNvSpPr txBox="1"/>
          <p:nvPr>
            <p:custDataLst>
              <p:tags r:id="rId6"/>
            </p:custDataLst>
          </p:nvPr>
        </p:nvSpPr>
        <p:spPr>
          <a:xfrm>
            <a:off x="838200" y="4539876"/>
            <a:ext cx="2991678" cy="1200329"/>
          </a:xfrm>
          <a:prstGeom prst="rect">
            <a:avLst/>
          </a:prstGeom>
          <a:solidFill>
            <a:srgbClr val="800000">
              <a:alpha val="20000"/>
            </a:srgbClr>
          </a:solidFill>
          <a:ln w="57150">
            <a:solidFill>
              <a:srgbClr val="80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600" b="0" i="0" u="none" strike="noStrike" kern="1200" cap="none" spc="0" normalizeH="0" baseline="0" dirty="0">
                <a:ln>
                  <a:noFill/>
                </a:ln>
                <a:solidFill>
                  <a:prstClr val="black"/>
                </a:solidFill>
                <a:effectLst/>
                <a:uLnTx/>
                <a:uFillTx/>
                <a:latin typeface="Franklin Gothic Book" panose="020B0503020102020204" pitchFamily="34" charset="0"/>
                <a:ea typeface="+mn-ea"/>
                <a:cs typeface="+mn-cs"/>
              </a:rPr>
              <a:t>Et plus à venir!</a:t>
            </a:r>
          </a:p>
        </p:txBody>
      </p:sp>
      <p:pic>
        <p:nvPicPr>
          <p:cNvPr id="3" name="Picture 2">
            <a:extLst>
              <a:ext uri="{FF2B5EF4-FFF2-40B4-BE49-F238E27FC236}">
                <a16:creationId xmlns:a16="http://schemas.microsoft.com/office/drawing/2014/main" id="{27C04C2D-3247-43B7-96DC-03E60B22E1CB}"/>
              </a:ext>
            </a:extLst>
          </p:cNvPr>
          <p:cNvPicPr>
            <a:picLocks noChangeAspect="1"/>
          </p:cNvPicPr>
          <p:nvPr>
            <p:custDataLst>
              <p:tags r:id="rId7"/>
            </p:custDataLst>
          </p:nvPr>
        </p:nvPicPr>
        <p:blipFill>
          <a:blip r:embed="rId10"/>
          <a:stretch>
            <a:fillRect/>
          </a:stretch>
        </p:blipFill>
        <p:spPr>
          <a:xfrm>
            <a:off x="4449136" y="1690686"/>
            <a:ext cx="6740888" cy="4351339"/>
          </a:xfrm>
          <a:prstGeom prst="rect">
            <a:avLst/>
          </a:prstGeom>
        </p:spPr>
      </p:pic>
    </p:spTree>
    <p:extLst>
      <p:ext uri="{BB962C8B-B14F-4D97-AF65-F5344CB8AC3E}">
        <p14:creationId xmlns:p14="http://schemas.microsoft.com/office/powerpoint/2010/main" val="19370652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7E6E2-FE98-4DDA-B02D-31FCEB97417B}"/>
              </a:ext>
            </a:extLst>
          </p:cNvPr>
          <p:cNvSpPr>
            <a:spLocks noGrp="1"/>
          </p:cNvSpPr>
          <p:nvPr>
            <p:ph type="title"/>
            <p:custDataLst>
              <p:tags r:id="rId1"/>
            </p:custDataLst>
          </p:nvPr>
        </p:nvSpPr>
        <p:spPr/>
        <p:txBody>
          <a:bodyPr>
            <a:normAutofit/>
          </a:bodyPr>
          <a:lstStyle/>
          <a:p>
            <a:r>
              <a:rPr lang="fr-CA" sz="3600" dirty="0"/>
              <a:t>Messagerie ciblée aux membres</a:t>
            </a:r>
          </a:p>
        </p:txBody>
      </p:sp>
      <p:sp>
        <p:nvSpPr>
          <p:cNvPr id="4" name="Footer Placeholder 3">
            <a:extLst>
              <a:ext uri="{FF2B5EF4-FFF2-40B4-BE49-F238E27FC236}">
                <a16:creationId xmlns:a16="http://schemas.microsoft.com/office/drawing/2014/main" id="{3C472BE2-E56D-48DC-9B29-704040CCA6BF}"/>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8" name="Rectangle: Rounded Corners 7">
            <a:extLst>
              <a:ext uri="{FF2B5EF4-FFF2-40B4-BE49-F238E27FC236}">
                <a16:creationId xmlns:a16="http://schemas.microsoft.com/office/drawing/2014/main" id="{35E94F8A-C03F-4BB1-B302-CF734D1460CF}"/>
              </a:ext>
            </a:extLst>
          </p:cNvPr>
          <p:cNvSpPr/>
          <p:nvPr/>
        </p:nvSpPr>
        <p:spPr>
          <a:xfrm>
            <a:off x="3886200" y="1998250"/>
            <a:ext cx="4533900" cy="7874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Victoires</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pour le SESJ</a:t>
            </a:r>
            <a:endParaRPr kumimoji="0" lang="en-US"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9" name="Rectangle: Rounded Corners 8">
            <a:extLst>
              <a:ext uri="{FF2B5EF4-FFF2-40B4-BE49-F238E27FC236}">
                <a16:creationId xmlns:a16="http://schemas.microsoft.com/office/drawing/2014/main" id="{09EF3C07-38A7-4620-8610-543C647F376D}"/>
              </a:ext>
            </a:extLst>
          </p:cNvPr>
          <p:cNvSpPr/>
          <p:nvPr/>
        </p:nvSpPr>
        <p:spPr>
          <a:xfrm>
            <a:off x="3886200" y="2893807"/>
            <a:ext cx="4533900" cy="7874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Élections</a:t>
            </a: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a:t>
            </a: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fédérales</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0" name="Rectangle: Rounded Corners 9">
            <a:extLst>
              <a:ext uri="{FF2B5EF4-FFF2-40B4-BE49-F238E27FC236}">
                <a16:creationId xmlns:a16="http://schemas.microsoft.com/office/drawing/2014/main" id="{9BF9EFD2-522B-41CF-863E-F9FF9E0D5547}"/>
              </a:ext>
            </a:extLst>
          </p:cNvPr>
          <p:cNvSpPr/>
          <p:nvPr/>
        </p:nvSpPr>
        <p:spPr>
          <a:xfrm>
            <a:off x="3886200" y="3789364"/>
            <a:ext cx="4533900" cy="7874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Vidéos</a:t>
            </a:r>
            <a:endPar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1" name="Rectangle: Rounded Corners 10">
            <a:extLst>
              <a:ext uri="{FF2B5EF4-FFF2-40B4-BE49-F238E27FC236}">
                <a16:creationId xmlns:a16="http://schemas.microsoft.com/office/drawing/2014/main" id="{5E002F6E-D436-41F1-A400-5D62F8017112}"/>
              </a:ext>
            </a:extLst>
          </p:cNvPr>
          <p:cNvSpPr/>
          <p:nvPr/>
        </p:nvSpPr>
        <p:spPr>
          <a:xfrm>
            <a:off x="3886200" y="4684921"/>
            <a:ext cx="4533900" cy="78746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Mises-à-jour</a:t>
            </a:r>
          </a:p>
        </p:txBody>
      </p:sp>
    </p:spTree>
    <p:extLst>
      <p:ext uri="{BB962C8B-B14F-4D97-AF65-F5344CB8AC3E}">
        <p14:creationId xmlns:p14="http://schemas.microsoft.com/office/powerpoint/2010/main" val="1078335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Rôle des agent-e-s de relations de travail</a:t>
            </a:r>
            <a:endParaRPr lang="fr-CA" dirty="0"/>
          </a:p>
        </p:txBody>
      </p:sp>
      <p:sp>
        <p:nvSpPr>
          <p:cNvPr id="4" name="Footer Placeholder 3"/>
          <p:cNvSpPr>
            <a:spLocks noGrp="1"/>
          </p:cNvSpPr>
          <p:nvPr>
            <p:ph type="ftr" sz="quarter" idx="11"/>
            <p:custDataLst>
              <p:tags r:id="rId2"/>
            </p:custDataLst>
          </p:nvPr>
        </p:nvSpPr>
        <p:spPr/>
        <p:txBody>
          <a:bodyPr/>
          <a:lstStyle/>
          <a:p>
            <a:r>
              <a:rPr lang="fr-CA"/>
              <a:t>RNPSL du SESJ 2018</a:t>
            </a:r>
            <a:endParaRPr lang="fr-CA" dirty="0"/>
          </a:p>
        </p:txBody>
      </p:sp>
      <p:sp>
        <p:nvSpPr>
          <p:cNvPr id="5" name="Rectangle: Rounded Corners 4">
            <a:extLst>
              <a:ext uri="{FF2B5EF4-FFF2-40B4-BE49-F238E27FC236}">
                <a16:creationId xmlns:a16="http://schemas.microsoft.com/office/drawing/2014/main" id="{2422E8C0-ABCD-41A6-BC83-E6891670BC20}"/>
              </a:ext>
            </a:extLst>
          </p:cNvPr>
          <p:cNvSpPr/>
          <p:nvPr>
            <p:custDataLst>
              <p:tags r:id="rId3"/>
            </p:custDataLst>
          </p:nvPr>
        </p:nvSpPr>
        <p:spPr>
          <a:xfrm>
            <a:off x="2670048" y="2380466"/>
            <a:ext cx="8683752" cy="2493286"/>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Représente les membres au dernier palier de la procédure de règlement des griefs</a:t>
            </a: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400" dirty="0">
                <a:ln w="0"/>
                <a:solidFill>
                  <a:prstClr val="black"/>
                </a:solidFill>
                <a:latin typeface="Franklin Gothic Book" panose="020B0503020102020204" pitchFamily="34" charset="0"/>
              </a:rPr>
              <a:t>Offre de l’aide et des conseils aux VPR en matière de relations de travail</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400" b="0" i="0" u="none" strike="noStrike" kern="1200" cap="none" spc="0" normalizeH="0" baseline="0" noProof="0" dirty="0" err="1">
                <a:ln w="0"/>
                <a:solidFill>
                  <a:prstClr val="black"/>
                </a:solidFill>
                <a:effectLst/>
                <a:uLnTx/>
                <a:uFillTx/>
                <a:latin typeface="Franklin Gothic Book" panose="020B0503020102020204" pitchFamily="34" charset="0"/>
                <a:ea typeface="+mn-ea"/>
                <a:cs typeface="+mn-cs"/>
              </a:rPr>
              <a:t>Cré</a:t>
            </a:r>
            <a:r>
              <a:rPr lang="fr-CA" sz="2400" dirty="0">
                <a:ln w="0"/>
                <a:solidFill>
                  <a:prstClr val="black"/>
                </a:solidFill>
                <a:latin typeface="Franklin Gothic Book" panose="020B0503020102020204" pitchFamily="34" charset="0"/>
              </a:rPr>
              <a:t>e et offre une formation dirigée aux membres</a:t>
            </a:r>
            <a:endParaRPr kumimoji="0" lang="fr-CA" sz="24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p:txBody>
      </p:sp>
      <p:sp>
        <p:nvSpPr>
          <p:cNvPr id="8" name="Rectangle: Rounded Corners 7">
            <a:extLst>
              <a:ext uri="{FF2B5EF4-FFF2-40B4-BE49-F238E27FC236}">
                <a16:creationId xmlns:a16="http://schemas.microsoft.com/office/drawing/2014/main" id="{6BBC1105-EE1F-428A-899D-4FA0DAD66EDA}"/>
              </a:ext>
            </a:extLst>
          </p:cNvPr>
          <p:cNvSpPr/>
          <p:nvPr>
            <p:custDataLst>
              <p:tags r:id="rId4"/>
            </p:custDataLst>
          </p:nvPr>
        </p:nvSpPr>
        <p:spPr>
          <a:xfrm>
            <a:off x="838201" y="1923929"/>
            <a:ext cx="5736336" cy="82163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noProof="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Général</a:t>
            </a:r>
            <a:endParaRPr kumimoji="0" lang="fr-CA" sz="4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126695349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7A520-A638-4E64-A1CB-C5660C43D808}"/>
              </a:ext>
            </a:extLst>
          </p:cNvPr>
          <p:cNvSpPr>
            <a:spLocks noGrp="1"/>
          </p:cNvSpPr>
          <p:nvPr>
            <p:ph type="title"/>
            <p:custDataLst>
              <p:tags r:id="rId1"/>
            </p:custDataLst>
          </p:nvPr>
        </p:nvSpPr>
        <p:spPr/>
        <p:txBody>
          <a:bodyPr/>
          <a:lstStyle/>
          <a:p>
            <a:r>
              <a:rPr lang="fr-CA"/>
              <a:t>Médias</a:t>
            </a:r>
          </a:p>
        </p:txBody>
      </p:sp>
      <p:sp>
        <p:nvSpPr>
          <p:cNvPr id="4" name="Footer Placeholder 3">
            <a:extLst>
              <a:ext uri="{FF2B5EF4-FFF2-40B4-BE49-F238E27FC236}">
                <a16:creationId xmlns:a16="http://schemas.microsoft.com/office/drawing/2014/main" id="{24801167-3315-40BC-9908-7F08CBFCDBC6}"/>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5" name="Rectangle: Rounded Corners 4">
            <a:extLst>
              <a:ext uri="{FF2B5EF4-FFF2-40B4-BE49-F238E27FC236}">
                <a16:creationId xmlns:a16="http://schemas.microsoft.com/office/drawing/2014/main" id="{2497627F-3A03-407C-A4A8-4E6982A30CDE}"/>
              </a:ext>
            </a:extLst>
          </p:cNvPr>
          <p:cNvSpPr/>
          <p:nvPr>
            <p:custDataLst>
              <p:tags r:id="rId3"/>
            </p:custDataLst>
          </p:nvPr>
        </p:nvSpPr>
        <p:spPr>
          <a:xfrm>
            <a:off x="3480176" y="1922601"/>
            <a:ext cx="7873624" cy="1298271"/>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32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Book" panose="020B0503020102020204" pitchFamily="34" charset="0"/>
                <a:ea typeface="+mn-ea"/>
                <a:cs typeface="+mn-cs"/>
              </a:rPr>
              <a:t>Articles d’opinion</a:t>
            </a:r>
          </a:p>
          <a:p>
            <a:pPr marL="457200" marR="0" lvl="0" indent="-457200" algn="ctr"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32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Book" panose="020B0503020102020204" pitchFamily="34" charset="0"/>
                <a:ea typeface="+mn-ea"/>
                <a:cs typeface="+mn-cs"/>
              </a:rPr>
              <a:t>Participation à des groupes d’experts</a:t>
            </a:r>
          </a:p>
        </p:txBody>
      </p:sp>
      <p:sp>
        <p:nvSpPr>
          <p:cNvPr id="6" name="Arrow: Right 5">
            <a:extLst>
              <a:ext uri="{FF2B5EF4-FFF2-40B4-BE49-F238E27FC236}">
                <a16:creationId xmlns:a16="http://schemas.microsoft.com/office/drawing/2014/main" id="{29FB6DD2-CF36-47C2-9348-5E95B8A19647}"/>
              </a:ext>
            </a:extLst>
          </p:cNvPr>
          <p:cNvSpPr/>
          <p:nvPr>
            <p:custDataLst>
              <p:tags r:id="rId4"/>
            </p:custDataLst>
          </p:nvPr>
        </p:nvSpPr>
        <p:spPr>
          <a:xfrm>
            <a:off x="838199" y="1649744"/>
            <a:ext cx="2969525" cy="189600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800" b="0" i="0" u="none" strike="noStrike" kern="1200" cap="none" spc="0" normalizeH="0" baseline="0" dirty="0">
                <a:ln>
                  <a:noFill/>
                </a:ln>
                <a:solidFill>
                  <a:prstClr val="black"/>
                </a:solidFill>
                <a:effectLst/>
                <a:uLnTx/>
                <a:uFillTx/>
                <a:latin typeface="Franklin Gothic Medium Cond" panose="020B0606030402020204" pitchFamily="34" charset="0"/>
                <a:ea typeface="+mn-ea"/>
                <a:cs typeface="+mn-cs"/>
              </a:rPr>
              <a:t>Proactif</a:t>
            </a:r>
          </a:p>
        </p:txBody>
      </p:sp>
      <p:sp>
        <p:nvSpPr>
          <p:cNvPr id="7" name="Rectangle: Rounded Corners 6">
            <a:extLst>
              <a:ext uri="{FF2B5EF4-FFF2-40B4-BE49-F238E27FC236}">
                <a16:creationId xmlns:a16="http://schemas.microsoft.com/office/drawing/2014/main" id="{CA159289-1E1B-4EA2-A4B5-CAFD223F951E}"/>
              </a:ext>
            </a:extLst>
          </p:cNvPr>
          <p:cNvSpPr/>
          <p:nvPr>
            <p:custDataLst>
              <p:tags r:id="rId5"/>
            </p:custDataLst>
          </p:nvPr>
        </p:nvSpPr>
        <p:spPr>
          <a:xfrm>
            <a:off x="3480176" y="3991103"/>
            <a:ext cx="7873624" cy="1298271"/>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32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Book" panose="020B0503020102020204" pitchFamily="34" charset="0"/>
                <a:ea typeface="+mn-ea"/>
                <a:cs typeface="+mn-cs"/>
              </a:rPr>
              <a:t>Si on vous approche, demandez un moment et appelez votre VPR!</a:t>
            </a:r>
          </a:p>
        </p:txBody>
      </p:sp>
      <p:sp>
        <p:nvSpPr>
          <p:cNvPr id="8" name="Arrow: Right 7">
            <a:extLst>
              <a:ext uri="{FF2B5EF4-FFF2-40B4-BE49-F238E27FC236}">
                <a16:creationId xmlns:a16="http://schemas.microsoft.com/office/drawing/2014/main" id="{FE5014AC-3BB7-4D2E-B17F-27374954137B}"/>
              </a:ext>
            </a:extLst>
          </p:cNvPr>
          <p:cNvSpPr/>
          <p:nvPr>
            <p:custDataLst>
              <p:tags r:id="rId6"/>
            </p:custDataLst>
          </p:nvPr>
        </p:nvSpPr>
        <p:spPr>
          <a:xfrm>
            <a:off x="838199" y="3718246"/>
            <a:ext cx="2969525" cy="1896003"/>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800" b="0" i="0" u="none" strike="noStrike" kern="1200" cap="none" spc="0" normalizeH="0" baseline="0" dirty="0">
                <a:ln>
                  <a:noFill/>
                </a:ln>
                <a:solidFill>
                  <a:prstClr val="black"/>
                </a:solidFill>
                <a:effectLst/>
                <a:uLnTx/>
                <a:uFillTx/>
                <a:latin typeface="Franklin Gothic Medium Cond" panose="020B0606030402020204" pitchFamily="34" charset="0"/>
                <a:ea typeface="+mn-ea"/>
                <a:cs typeface="+mn-cs"/>
              </a:rPr>
              <a:t>Réactif</a:t>
            </a:r>
          </a:p>
        </p:txBody>
      </p:sp>
    </p:spTree>
    <p:extLst>
      <p:ext uri="{BB962C8B-B14F-4D97-AF65-F5344CB8AC3E}">
        <p14:creationId xmlns:p14="http://schemas.microsoft.com/office/powerpoint/2010/main" val="306554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32AA-A9E3-4682-820C-1B1E6EA72188}"/>
              </a:ext>
            </a:extLst>
          </p:cNvPr>
          <p:cNvSpPr>
            <a:spLocks noGrp="1"/>
          </p:cNvSpPr>
          <p:nvPr>
            <p:ph type="title"/>
            <p:custDataLst>
              <p:tags r:id="rId1"/>
            </p:custDataLst>
          </p:nvPr>
        </p:nvSpPr>
        <p:spPr/>
        <p:txBody>
          <a:bodyPr/>
          <a:lstStyle/>
          <a:p>
            <a:r>
              <a:rPr lang="fr-CA" dirty="0"/>
              <a:t>Vous voulez en savoir plus?</a:t>
            </a:r>
          </a:p>
        </p:txBody>
      </p:sp>
      <p:sp>
        <p:nvSpPr>
          <p:cNvPr id="4" name="Footer Placeholder 3">
            <a:extLst>
              <a:ext uri="{FF2B5EF4-FFF2-40B4-BE49-F238E27FC236}">
                <a16:creationId xmlns:a16="http://schemas.microsoft.com/office/drawing/2014/main" id="{663A1E46-29BB-4FBF-9D65-F9AB7424F966}"/>
              </a:ext>
            </a:extLst>
          </p:cNvPr>
          <p:cNvSpPr>
            <a:spLocks noGrp="1"/>
          </p:cNvSpPr>
          <p:nvPr>
            <p:ph type="ftr" sz="quarter" idx="11"/>
            <p:custDataLst>
              <p:tags r:id="rId2"/>
            </p:custDataLst>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0">
                <a:ln>
                  <a:noFill/>
                </a:ln>
                <a:solidFill>
                  <a:prstClr val="black">
                    <a:tint val="75000"/>
                  </a:prstClr>
                </a:solidFill>
                <a:effectLst/>
                <a:uLnTx/>
                <a:uFillTx/>
                <a:latin typeface="Franklin Gothic Medium Cond" panose="020B0606030402020204" pitchFamily="34" charset="0"/>
                <a:ea typeface="+mn-ea"/>
                <a:cs typeface="+mn-cs"/>
              </a:rPr>
              <a:t>RNPSL du SESJ 2018</a:t>
            </a:r>
          </a:p>
        </p:txBody>
      </p:sp>
      <p:sp>
        <p:nvSpPr>
          <p:cNvPr id="7" name="Content Placeholder 2">
            <a:extLst>
              <a:ext uri="{FF2B5EF4-FFF2-40B4-BE49-F238E27FC236}">
                <a16:creationId xmlns:a16="http://schemas.microsoft.com/office/drawing/2014/main" id="{AEAE6CB2-B299-43AD-BD82-994E03113349}"/>
              </a:ext>
            </a:extLst>
          </p:cNvPr>
          <p:cNvSpPr>
            <a:spLocks noGrp="1"/>
          </p:cNvSpPr>
          <p:nvPr>
            <p:ph idx="1"/>
          </p:nvPr>
        </p:nvSpPr>
        <p:spPr>
          <a:xfrm>
            <a:off x="2362200" y="2860283"/>
            <a:ext cx="9715500" cy="3496067"/>
          </a:xfrm>
        </p:spPr>
        <p:txBody>
          <a:bodyPr>
            <a:normAutofit/>
          </a:bodyPr>
          <a:lstStyle/>
          <a:p>
            <a:pPr>
              <a:spcAft>
                <a:spcPts val="1800"/>
              </a:spcAft>
              <a:buFont typeface="Wingdings" panose="05000000000000000000" pitchFamily="2" charset="2"/>
              <a:buChar char="ü"/>
            </a:pPr>
            <a:r>
              <a:rPr lang="en-US" sz="3600" dirty="0" err="1"/>
              <a:t>Communiquez</a:t>
            </a:r>
            <a:r>
              <a:rPr lang="en-US" sz="3600" dirty="0"/>
              <a:t> avec </a:t>
            </a:r>
            <a:r>
              <a:rPr lang="en-US" sz="3600" dirty="0" err="1"/>
              <a:t>votre</a:t>
            </a:r>
            <a:r>
              <a:rPr lang="en-US" sz="3600" dirty="0"/>
              <a:t> VPR</a:t>
            </a:r>
          </a:p>
          <a:p>
            <a:pPr marL="0" indent="0">
              <a:spcAft>
                <a:spcPts val="1800"/>
              </a:spcAft>
              <a:buNone/>
            </a:pPr>
            <a:endParaRPr lang="en-US" sz="3600" dirty="0"/>
          </a:p>
          <a:p>
            <a:pPr marL="0" indent="0">
              <a:buNone/>
            </a:pPr>
            <a:endParaRPr lang="en-US" sz="3600" dirty="0"/>
          </a:p>
          <a:p>
            <a:pPr>
              <a:buFont typeface="Wingdings" panose="05000000000000000000" pitchFamily="2" charset="2"/>
              <a:buChar char="ü"/>
            </a:pPr>
            <a:r>
              <a:rPr lang="en-US" sz="3500" dirty="0" err="1"/>
              <a:t>Communiquez</a:t>
            </a:r>
            <a:r>
              <a:rPr lang="en-US" sz="3500" dirty="0"/>
              <a:t> avec nous : </a:t>
            </a:r>
            <a:r>
              <a:rPr lang="en-US" sz="3200" u="sng" dirty="0">
                <a:solidFill>
                  <a:schemeClr val="accent5">
                    <a:lumMod val="75000"/>
                  </a:schemeClr>
                </a:solidFill>
              </a:rPr>
              <a:t>www.USJE-SESJ.com</a:t>
            </a:r>
            <a:endParaRPr lang="en-US" sz="4800" u="sng" dirty="0">
              <a:solidFill>
                <a:schemeClr val="accent5">
                  <a:lumMod val="75000"/>
                </a:schemeClr>
              </a:solidFill>
            </a:endParaRPr>
          </a:p>
        </p:txBody>
      </p:sp>
      <p:sp>
        <p:nvSpPr>
          <p:cNvPr id="8" name="Rectangle: Rounded Corners 7">
            <a:extLst>
              <a:ext uri="{FF2B5EF4-FFF2-40B4-BE49-F238E27FC236}">
                <a16:creationId xmlns:a16="http://schemas.microsoft.com/office/drawing/2014/main" id="{237AFCEB-6AB6-4084-B719-D66599A5B2D3}"/>
              </a:ext>
            </a:extLst>
          </p:cNvPr>
          <p:cNvSpPr/>
          <p:nvPr/>
        </p:nvSpPr>
        <p:spPr>
          <a:xfrm>
            <a:off x="2054087" y="1922601"/>
            <a:ext cx="7966213"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Si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vous</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avez</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besoin</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de plus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d’information</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a:t>
            </a:r>
          </a:p>
        </p:txBody>
      </p:sp>
      <p:sp>
        <p:nvSpPr>
          <p:cNvPr id="9" name="Arrow: Right 8">
            <a:extLst>
              <a:ext uri="{FF2B5EF4-FFF2-40B4-BE49-F238E27FC236}">
                <a16:creationId xmlns:a16="http://schemas.microsoft.com/office/drawing/2014/main" id="{95FC38F8-D8DA-4D14-97AF-9016C17BABD9}"/>
              </a:ext>
            </a:extLst>
          </p:cNvPr>
          <p:cNvSpPr/>
          <p:nvPr/>
        </p:nvSpPr>
        <p:spPr>
          <a:xfrm>
            <a:off x="838200" y="1690688"/>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AAFB95FF-91A8-4566-BC9C-3D274FDF586E}"/>
              </a:ext>
            </a:extLst>
          </p:cNvPr>
          <p:cNvSpPr/>
          <p:nvPr/>
        </p:nvSpPr>
        <p:spPr>
          <a:xfrm>
            <a:off x="2054087" y="4076977"/>
            <a:ext cx="7966213" cy="821635"/>
          </a:xfrm>
          <a:prstGeom prst="roundRect">
            <a:avLst/>
          </a:prstGeom>
          <a:ln>
            <a:noFill/>
            <a:headEnd type="none" w="med" len="med"/>
            <a:tailEnd type="none" w="med" len="me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Si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votre</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VPR </a:t>
            </a:r>
            <a:r>
              <a:rPr kumimoji="0" lang="en-US" sz="3200" b="0" i="0" u="none" strike="noStrike" kern="1200" cap="none" spc="0" normalizeH="0" baseline="0" noProof="0" dirty="0" err="1">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n’est</a:t>
            </a:r>
            <a:r>
              <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 pas </a:t>
            </a:r>
            <a:r>
              <a:rPr lang="en-US" sz="3200" dirty="0" err="1">
                <a:ln w="0"/>
                <a:solidFill>
                  <a:prstClr val="black"/>
                </a:solidFill>
                <a:effectLst>
                  <a:outerShdw blurRad="38100" dist="19050" dir="2700000" algn="tl" rotWithShape="0">
                    <a:prstClr val="black">
                      <a:alpha val="40000"/>
                    </a:prstClr>
                  </a:outerShdw>
                </a:effectLst>
                <a:latin typeface="Franklin Gothic Medium Cond" panose="020B0606030402020204" pitchFamily="34" charset="0"/>
              </a:rPr>
              <a:t>disponible</a:t>
            </a:r>
            <a:r>
              <a:rPr lang="en-US" sz="3200" dirty="0">
                <a:ln w="0"/>
                <a:solidFill>
                  <a:prstClr val="black"/>
                </a:solidFill>
                <a:effectLst>
                  <a:outerShdw blurRad="38100" dist="19050" dir="2700000" algn="tl" rotWithShape="0">
                    <a:prstClr val="black">
                      <a:alpha val="40000"/>
                    </a:prstClr>
                  </a:outerShdw>
                </a:effectLst>
                <a:latin typeface="Franklin Gothic Medium Cond" panose="020B0606030402020204" pitchFamily="34" charset="0"/>
              </a:rPr>
              <a:t> :</a:t>
            </a:r>
            <a:endParaRPr kumimoji="0" lang="en-US" sz="32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1" name="Arrow: Right 10">
            <a:extLst>
              <a:ext uri="{FF2B5EF4-FFF2-40B4-BE49-F238E27FC236}">
                <a16:creationId xmlns:a16="http://schemas.microsoft.com/office/drawing/2014/main" id="{F3834005-CCEE-4731-833F-F6EEBE14224A}"/>
              </a:ext>
            </a:extLst>
          </p:cNvPr>
          <p:cNvSpPr/>
          <p:nvPr/>
        </p:nvSpPr>
        <p:spPr>
          <a:xfrm>
            <a:off x="838200" y="3845064"/>
            <a:ext cx="1855304" cy="1285461"/>
          </a:xfrm>
          <a:prstGeom prst="rightArrow">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73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Agent-e-s de relations de travail du SESJ</a:t>
            </a:r>
            <a:endParaRPr lang="fr-CA" dirty="0"/>
          </a:p>
        </p:txBody>
      </p:sp>
      <p:sp>
        <p:nvSpPr>
          <p:cNvPr id="4" name="Footer Placeholder 3"/>
          <p:cNvSpPr>
            <a:spLocks noGrp="1"/>
          </p:cNvSpPr>
          <p:nvPr>
            <p:ph type="ftr" sz="quarter" idx="11"/>
            <p:custDataLst>
              <p:tags r:id="rId2"/>
            </p:custDataLst>
          </p:nvPr>
        </p:nvSpPr>
        <p:spPr>
          <a:xfrm>
            <a:off x="4038599" y="6255766"/>
            <a:ext cx="4114800" cy="365125"/>
          </a:xfrm>
        </p:spPr>
        <p:txBody>
          <a:bodyPr/>
          <a:lstStyle/>
          <a:p>
            <a:r>
              <a:rPr lang="fr-CA"/>
              <a:t>RNPSL du SESJ 2018</a:t>
            </a:r>
            <a:endParaRPr lang="fr-CA" dirty="0"/>
          </a:p>
        </p:txBody>
      </p:sp>
      <p:sp>
        <p:nvSpPr>
          <p:cNvPr id="5" name="Rectangle: Rounded Corners 4">
            <a:extLst>
              <a:ext uri="{FF2B5EF4-FFF2-40B4-BE49-F238E27FC236}">
                <a16:creationId xmlns:a16="http://schemas.microsoft.com/office/drawing/2014/main" id="{41C2619A-56E4-4EBE-A415-4AD75962D8C9}"/>
              </a:ext>
            </a:extLst>
          </p:cNvPr>
          <p:cNvSpPr/>
          <p:nvPr>
            <p:custDataLst>
              <p:tags r:id="rId3"/>
            </p:custDataLst>
          </p:nvPr>
        </p:nvSpPr>
        <p:spPr>
          <a:xfrm>
            <a:off x="931163" y="2326412"/>
            <a:ext cx="3054096" cy="2364182"/>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72000" numCol="1" rtlCol="0" anchor="t"/>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Manitoba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ln w="0"/>
                <a:solidFill>
                  <a:prstClr val="black"/>
                </a:solidFill>
                <a:latin typeface="Franklin Gothic Book" panose="020B0503020102020204" pitchFamily="34" charset="0"/>
              </a:rPr>
              <a:t>Saskatchewan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Alberta</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ln w="0"/>
                <a:solidFill>
                  <a:prstClr val="black"/>
                </a:solidFill>
                <a:latin typeface="Franklin Gothic Book" panose="020B0503020102020204" pitchFamily="34" charset="0"/>
              </a:rPr>
              <a:t>Colombie-Britannique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Le Nord</a:t>
            </a:r>
          </a:p>
        </p:txBody>
      </p:sp>
      <p:sp>
        <p:nvSpPr>
          <p:cNvPr id="6" name="Rectangle: Rounded Corners 5">
            <a:extLst>
              <a:ext uri="{FF2B5EF4-FFF2-40B4-BE49-F238E27FC236}">
                <a16:creationId xmlns:a16="http://schemas.microsoft.com/office/drawing/2014/main" id="{4321598E-5E89-4A23-BD6D-E8085578CFD0}"/>
              </a:ext>
            </a:extLst>
          </p:cNvPr>
          <p:cNvSpPr/>
          <p:nvPr>
            <p:custDataLst>
              <p:tags r:id="rId4"/>
            </p:custDataLst>
          </p:nvPr>
        </p:nvSpPr>
        <p:spPr>
          <a:xfrm>
            <a:off x="774192" y="2243968"/>
            <a:ext cx="3368039" cy="454839"/>
          </a:xfrm>
          <a:prstGeom prst="roundRect">
            <a:avLst/>
          </a:prstGeom>
          <a:gradFill>
            <a:gsLst>
              <a:gs pos="0">
                <a:srgbClr val="830F3E"/>
              </a:gs>
              <a:gs pos="50000">
                <a:srgbClr val="800000"/>
              </a:gs>
              <a:gs pos="100000">
                <a:srgbClr val="41071E"/>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Jean-Yves Lebel</a:t>
            </a:r>
            <a:endParaRPr kumimoji="0" lang="fr-CA" sz="28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1" name="Rectangle: Rounded Corners 10">
            <a:extLst>
              <a:ext uri="{FF2B5EF4-FFF2-40B4-BE49-F238E27FC236}">
                <a16:creationId xmlns:a16="http://schemas.microsoft.com/office/drawing/2014/main" id="{3C1E126B-1AAA-4DE1-A8C0-5829ED56D696}"/>
              </a:ext>
            </a:extLst>
          </p:cNvPr>
          <p:cNvSpPr/>
          <p:nvPr>
            <p:custDataLst>
              <p:tags r:id="rId5"/>
            </p:custDataLst>
          </p:nvPr>
        </p:nvSpPr>
        <p:spPr>
          <a:xfrm>
            <a:off x="4568952" y="2327739"/>
            <a:ext cx="3054096" cy="2364182"/>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36000" numCol="1" rtlCol="0" anchor="t"/>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ln w="0"/>
                <a:solidFill>
                  <a:prstClr val="black"/>
                </a:solidFill>
                <a:latin typeface="Franklin Gothic Book" panose="020B0503020102020204" pitchFamily="34" charset="0"/>
              </a:rPr>
              <a:t>Griefs de description de poste et de rémunération d’intérim</a:t>
            </a:r>
            <a:endPar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ln w="0"/>
                <a:solidFill>
                  <a:prstClr val="black"/>
                </a:solidFill>
                <a:latin typeface="Franklin Gothic Book" panose="020B0503020102020204" pitchFamily="34" charset="0"/>
              </a:rPr>
              <a:t>Région de la capitale nationale</a:t>
            </a:r>
            <a:endPar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p:txBody>
      </p:sp>
      <p:sp>
        <p:nvSpPr>
          <p:cNvPr id="12" name="Rectangle: Rounded Corners 11">
            <a:extLst>
              <a:ext uri="{FF2B5EF4-FFF2-40B4-BE49-F238E27FC236}">
                <a16:creationId xmlns:a16="http://schemas.microsoft.com/office/drawing/2014/main" id="{F1356D49-0DC6-4DD8-BCE6-807706DC39AA}"/>
              </a:ext>
            </a:extLst>
          </p:cNvPr>
          <p:cNvSpPr/>
          <p:nvPr>
            <p:custDataLst>
              <p:tags r:id="rId6"/>
            </p:custDataLst>
          </p:nvPr>
        </p:nvSpPr>
        <p:spPr>
          <a:xfrm>
            <a:off x="4411980" y="2243969"/>
            <a:ext cx="3368039" cy="454839"/>
          </a:xfrm>
          <a:prstGeom prst="roundRect">
            <a:avLst/>
          </a:prstGeom>
          <a:gradFill>
            <a:gsLst>
              <a:gs pos="0">
                <a:srgbClr val="800000"/>
              </a:gs>
              <a:gs pos="50000">
                <a:srgbClr val="800000"/>
              </a:gs>
              <a:gs pos="100000">
                <a:srgbClr val="41071E"/>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Denyse Saumur</a:t>
            </a:r>
            <a:endParaRPr kumimoji="0" lang="fr-CA" sz="28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
        <p:nvSpPr>
          <p:cNvPr id="13" name="Rectangle: Rounded Corners 12">
            <a:extLst>
              <a:ext uri="{FF2B5EF4-FFF2-40B4-BE49-F238E27FC236}">
                <a16:creationId xmlns:a16="http://schemas.microsoft.com/office/drawing/2014/main" id="{9DE72CF2-7316-4407-903E-88E382463B0C}"/>
              </a:ext>
            </a:extLst>
          </p:cNvPr>
          <p:cNvSpPr/>
          <p:nvPr>
            <p:custDataLst>
              <p:tags r:id="rId7"/>
            </p:custDataLst>
          </p:nvPr>
        </p:nvSpPr>
        <p:spPr>
          <a:xfrm>
            <a:off x="8206740" y="2340059"/>
            <a:ext cx="3054096" cy="2350535"/>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t"/>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Ontario (sauf la région de la capitale nationale)</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fr-CA" sz="2000" dirty="0">
                <a:ln w="0"/>
                <a:solidFill>
                  <a:prstClr val="black"/>
                </a:solidFill>
                <a:latin typeface="Franklin Gothic Book" panose="020B0503020102020204" pitchFamily="34" charset="0"/>
              </a:rPr>
              <a:t>Québec</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CA" sz="2000" b="0" i="0" u="none" strike="noStrike" kern="1200" cap="none" spc="0" normalizeH="0" baseline="0" noProof="0" dirty="0">
                <a:ln w="0"/>
                <a:solidFill>
                  <a:prstClr val="black"/>
                </a:solidFill>
                <a:effectLst/>
                <a:uLnTx/>
                <a:uFillTx/>
                <a:latin typeface="Franklin Gothic Book" panose="020B0503020102020204" pitchFamily="34" charset="0"/>
                <a:ea typeface="+mn-ea"/>
                <a:cs typeface="+mn-cs"/>
              </a:rPr>
              <a:t>Atlantique</a:t>
            </a:r>
          </a:p>
        </p:txBody>
      </p:sp>
      <p:sp>
        <p:nvSpPr>
          <p:cNvPr id="14" name="Rectangle: Rounded Corners 13">
            <a:extLst>
              <a:ext uri="{FF2B5EF4-FFF2-40B4-BE49-F238E27FC236}">
                <a16:creationId xmlns:a16="http://schemas.microsoft.com/office/drawing/2014/main" id="{2F1A852F-B011-4133-8516-A42C8333A7D0}"/>
              </a:ext>
            </a:extLst>
          </p:cNvPr>
          <p:cNvSpPr/>
          <p:nvPr>
            <p:custDataLst>
              <p:tags r:id="rId8"/>
            </p:custDataLst>
          </p:nvPr>
        </p:nvSpPr>
        <p:spPr>
          <a:xfrm>
            <a:off x="8049769" y="2243968"/>
            <a:ext cx="3368039" cy="454839"/>
          </a:xfrm>
          <a:prstGeom prst="roundRect">
            <a:avLst/>
          </a:prstGeom>
          <a:gradFill>
            <a:gsLst>
              <a:gs pos="0">
                <a:srgbClr val="800000"/>
              </a:gs>
              <a:gs pos="50000">
                <a:srgbClr val="800000"/>
              </a:gs>
              <a:gs pos="100000">
                <a:srgbClr val="41071E"/>
              </a:gs>
            </a:gsLst>
          </a:gradFill>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800" b="0" i="0" u="none" strike="noStrike" kern="1200" cap="none" spc="0" normalizeH="0" baseline="0" noProof="0">
                <a:ln w="0"/>
                <a:solidFill>
                  <a:schemeClr val="bg1"/>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Dominique Vidmar</a:t>
            </a:r>
            <a:endParaRPr kumimoji="0" lang="fr-CA" sz="2800" b="0" i="0" u="none" strike="noStrike" kern="1200" cap="none" spc="0" normalizeH="0" baseline="0" noProof="0" dirty="0">
              <a:ln w="0"/>
              <a:solidFill>
                <a:schemeClr val="bg1"/>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endParaRPr>
          </a:p>
        </p:txBody>
      </p:sp>
    </p:spTree>
    <p:extLst>
      <p:ext uri="{BB962C8B-B14F-4D97-AF65-F5344CB8AC3E}">
        <p14:creationId xmlns:p14="http://schemas.microsoft.com/office/powerpoint/2010/main" val="24063183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a:t>Rôle de l’équipe de gestion de l’information</a:t>
            </a:r>
          </a:p>
        </p:txBody>
      </p:sp>
      <p:sp>
        <p:nvSpPr>
          <p:cNvPr id="4" name="Footer Placeholder 3"/>
          <p:cNvSpPr>
            <a:spLocks noGrp="1"/>
          </p:cNvSpPr>
          <p:nvPr>
            <p:ph type="ftr" sz="quarter" idx="11"/>
            <p:custDataLst>
              <p:tags r:id="rId2"/>
            </p:custDataLst>
          </p:nvPr>
        </p:nvSpPr>
        <p:spPr/>
        <p:txBody>
          <a:bodyPr/>
          <a:lstStyle/>
          <a:p>
            <a:r>
              <a:rPr lang="fr-CA"/>
              <a:t>RNPSL du SESJ 2018</a:t>
            </a:r>
          </a:p>
        </p:txBody>
      </p:sp>
      <p:sp>
        <p:nvSpPr>
          <p:cNvPr id="5" name="Rectangle: Rounded Corners 4">
            <a:extLst>
              <a:ext uri="{FF2B5EF4-FFF2-40B4-BE49-F238E27FC236}">
                <a16:creationId xmlns:a16="http://schemas.microsoft.com/office/drawing/2014/main" id="{0EDF6EDE-3546-4237-8426-F7EFBA8453AD}"/>
              </a:ext>
            </a:extLst>
          </p:cNvPr>
          <p:cNvSpPr/>
          <p:nvPr>
            <p:custDataLst>
              <p:tags r:id="rId3"/>
            </p:custDataLst>
          </p:nvPr>
        </p:nvSpPr>
        <p:spPr>
          <a:xfrm>
            <a:off x="2670048" y="2325381"/>
            <a:ext cx="8683752" cy="2921008"/>
          </a:xfrm>
          <a:prstGeom prst="roundRect">
            <a:avLst/>
          </a:prstGeom>
          <a:solidFill>
            <a:srgbClr val="F8F8F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marL="342900" lvl="0" indent="-342900">
              <a:buFont typeface="Wingdings" panose="05000000000000000000" pitchFamily="2" charset="2"/>
              <a:buChar char="ü"/>
              <a:defRPr/>
            </a:pPr>
            <a:r>
              <a:rPr lang="fr-CA" sz="2400" dirty="0">
                <a:ln w="0"/>
                <a:solidFill>
                  <a:prstClr val="black"/>
                </a:solidFill>
                <a:latin typeface="Franklin Gothic Book" panose="020B0503020102020204" pitchFamily="34" charset="0"/>
              </a:rPr>
              <a:t>Tenue de dossiers des griefs transmis au Bureau national</a:t>
            </a:r>
          </a:p>
          <a:p>
            <a:pPr marL="342900" lvl="0" indent="-342900">
              <a:buFont typeface="Wingdings" panose="05000000000000000000" pitchFamily="2" charset="2"/>
              <a:buChar char="ü"/>
              <a:defRPr/>
            </a:pPr>
            <a:r>
              <a:rPr lang="fr-CA" sz="2400" dirty="0">
                <a:ln w="0"/>
                <a:solidFill>
                  <a:prstClr val="black"/>
                </a:solidFill>
                <a:latin typeface="Franklin Gothic Book" panose="020B0503020102020204" pitchFamily="34" charset="0"/>
              </a:rPr>
              <a:t>Tenue des dossiers sur les membres</a:t>
            </a:r>
          </a:p>
          <a:p>
            <a:pPr marL="342900" lvl="0" indent="-342900">
              <a:buFont typeface="Wingdings" panose="05000000000000000000" pitchFamily="2" charset="2"/>
              <a:buChar char="ü"/>
              <a:defRPr/>
            </a:pPr>
            <a:r>
              <a:rPr lang="fr-CA" sz="2400" dirty="0">
                <a:ln w="0"/>
                <a:solidFill>
                  <a:prstClr val="black"/>
                </a:solidFill>
                <a:latin typeface="Franklin Gothic Book" panose="020B0503020102020204" pitchFamily="34" charset="0"/>
              </a:rPr>
              <a:t>Travail avec les membres et les représentants de l’employeur pour assurer une tenue de dossiers appropriée</a:t>
            </a:r>
          </a:p>
        </p:txBody>
      </p:sp>
      <p:sp>
        <p:nvSpPr>
          <p:cNvPr id="6" name="Rectangle: Rounded Corners 5">
            <a:extLst>
              <a:ext uri="{FF2B5EF4-FFF2-40B4-BE49-F238E27FC236}">
                <a16:creationId xmlns:a16="http://schemas.microsoft.com/office/drawing/2014/main" id="{4D663179-4B52-4C2B-9ED1-D158BB70FA73}"/>
              </a:ext>
            </a:extLst>
          </p:cNvPr>
          <p:cNvSpPr/>
          <p:nvPr>
            <p:custDataLst>
              <p:tags r:id="rId4"/>
            </p:custDataLst>
          </p:nvPr>
        </p:nvSpPr>
        <p:spPr>
          <a:xfrm>
            <a:off x="838201" y="1923929"/>
            <a:ext cx="5736336" cy="821635"/>
          </a:xfrm>
          <a:prstGeom prst="roundRect">
            <a:avLst/>
          </a:pr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4400" b="0" i="0" u="none" strike="noStrike" kern="1200" cap="none" spc="0" normalizeH="0" baseline="0" dirty="0">
                <a:ln w="0"/>
                <a:solidFill>
                  <a:prstClr val="black"/>
                </a:solidFill>
                <a:effectLst>
                  <a:outerShdw blurRad="38100" dist="19050" dir="2700000" algn="tl" rotWithShape="0">
                    <a:prstClr val="black">
                      <a:alpha val="40000"/>
                    </a:prstClr>
                  </a:outerShdw>
                </a:effectLst>
                <a:uLnTx/>
                <a:uFillTx/>
                <a:latin typeface="Franklin Gothic Medium Cond" panose="020B0606030402020204" pitchFamily="34" charset="0"/>
                <a:ea typeface="+mn-ea"/>
                <a:cs typeface="+mn-cs"/>
              </a:rPr>
              <a:t>Général</a:t>
            </a:r>
          </a:p>
        </p:txBody>
      </p:sp>
    </p:spTree>
    <p:extLst>
      <p:ext uri="{BB962C8B-B14F-4D97-AF65-F5344CB8AC3E}">
        <p14:creationId xmlns:p14="http://schemas.microsoft.com/office/powerpoint/2010/main" val="34123057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6383-4C7A-4C09-ACFF-A2BABA37EB24}"/>
              </a:ext>
            </a:extLst>
          </p:cNvPr>
          <p:cNvSpPr>
            <a:spLocks noGrp="1"/>
          </p:cNvSpPr>
          <p:nvPr>
            <p:ph type="ctrTitle"/>
          </p:nvPr>
        </p:nvSpPr>
        <p:spPr/>
        <p:txBody>
          <a:bodyPr>
            <a:normAutofit/>
          </a:bodyPr>
          <a:lstStyle/>
          <a:p>
            <a:r>
              <a:rPr lang="en" dirty="0"/>
              <a:t>Gestion de l’information</a:t>
            </a:r>
            <a:endParaRPr lang="en-US" dirty="0">
              <a:effectLst>
                <a:outerShdw blurRad="38100" dist="38100" dir="2700000" algn="tl">
                  <a:srgbClr val="000000">
                    <a:alpha val="43137"/>
                  </a:srgbClr>
                </a:outerShdw>
              </a:effectLst>
            </a:endParaRPr>
          </a:p>
        </p:txBody>
      </p:sp>
      <p:sp>
        <p:nvSpPr>
          <p:cNvPr id="4" name="Footer Placeholder 3">
            <a:extLst>
              <a:ext uri="{FF2B5EF4-FFF2-40B4-BE49-F238E27FC236}">
                <a16:creationId xmlns:a16="http://schemas.microsoft.com/office/drawing/2014/main" id="{726ADA73-EF84-4827-810B-07CF215037F8}"/>
              </a:ext>
            </a:extLst>
          </p:cNvPr>
          <p:cNvSpPr>
            <a:spLocks noGrp="1"/>
          </p:cNvSpPr>
          <p:nvPr>
            <p:ph type="ftr" sz="quarter" idx="11"/>
          </p:nvPr>
        </p:nvSpPr>
        <p:spPr/>
        <p:txBody>
          <a:bodyPr/>
          <a:lstStyle/>
          <a:p>
            <a:r>
              <a:rPr lang="en-US" dirty="0"/>
              <a:t>SESJ RNPL 2018</a:t>
            </a:r>
          </a:p>
        </p:txBody>
      </p:sp>
    </p:spTree>
    <p:extLst>
      <p:ext uri="{BB962C8B-B14F-4D97-AF65-F5344CB8AC3E}">
        <p14:creationId xmlns:p14="http://schemas.microsoft.com/office/powerpoint/2010/main" val="82311102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0"/>
</p:tagLst>
</file>

<file path=ppt/tags/tag100.xml><?xml version="1.0" encoding="utf-8"?>
<p:tagLst xmlns:a="http://schemas.openxmlformats.org/drawingml/2006/main" xmlns:r="http://schemas.openxmlformats.org/officeDocument/2006/relationships" xmlns:p="http://schemas.openxmlformats.org/presentationml/2006/main">
  <p:tag name="NUM" val="3"/>
</p:tagLst>
</file>

<file path=ppt/tags/tag101.xml><?xml version="1.0" encoding="utf-8"?>
<p:tagLst xmlns:a="http://schemas.openxmlformats.org/drawingml/2006/main" xmlns:r="http://schemas.openxmlformats.org/officeDocument/2006/relationships" xmlns:p="http://schemas.openxmlformats.org/presentationml/2006/main">
  <p:tag name="NUM" val="1"/>
</p:tagLst>
</file>

<file path=ppt/tags/tag102.xml><?xml version="1.0" encoding="utf-8"?>
<p:tagLst xmlns:a="http://schemas.openxmlformats.org/drawingml/2006/main" xmlns:r="http://schemas.openxmlformats.org/officeDocument/2006/relationships" xmlns:p="http://schemas.openxmlformats.org/presentationml/2006/main">
  <p:tag name="NUM" val="2"/>
</p:tagLst>
</file>

<file path=ppt/tags/tag103.xml><?xml version="1.0" encoding="utf-8"?>
<p:tagLst xmlns:a="http://schemas.openxmlformats.org/drawingml/2006/main" xmlns:r="http://schemas.openxmlformats.org/officeDocument/2006/relationships" xmlns:p="http://schemas.openxmlformats.org/presentationml/2006/main">
  <p:tag name="NUM" val="3"/>
</p:tagLst>
</file>

<file path=ppt/tags/tag104.xml><?xml version="1.0" encoding="utf-8"?>
<p:tagLst xmlns:a="http://schemas.openxmlformats.org/drawingml/2006/main" xmlns:r="http://schemas.openxmlformats.org/officeDocument/2006/relationships" xmlns:p="http://schemas.openxmlformats.org/presentationml/2006/main">
  <p:tag name="NUM" val="4"/>
</p:tagLst>
</file>

<file path=ppt/tags/tag105.xml><?xml version="1.0" encoding="utf-8"?>
<p:tagLst xmlns:a="http://schemas.openxmlformats.org/drawingml/2006/main" xmlns:r="http://schemas.openxmlformats.org/officeDocument/2006/relationships" xmlns:p="http://schemas.openxmlformats.org/presentationml/2006/main">
  <p:tag name="NUM" val="5"/>
</p:tagLst>
</file>

<file path=ppt/tags/tag106.xml><?xml version="1.0" encoding="utf-8"?>
<p:tagLst xmlns:a="http://schemas.openxmlformats.org/drawingml/2006/main" xmlns:r="http://schemas.openxmlformats.org/officeDocument/2006/relationships" xmlns:p="http://schemas.openxmlformats.org/presentationml/2006/main">
  <p:tag name="NUM" val="6"/>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4"/>
</p:tagLst>
</file>

<file path=ppt/tags/tag115.xml><?xml version="1.0" encoding="utf-8"?>
<p:tagLst xmlns:a="http://schemas.openxmlformats.org/drawingml/2006/main" xmlns:r="http://schemas.openxmlformats.org/officeDocument/2006/relationships" xmlns:p="http://schemas.openxmlformats.org/presentationml/2006/main">
  <p:tag name="NUM" val="5"/>
</p:tagLst>
</file>

<file path=ppt/tags/tag116.xml><?xml version="1.0" encoding="utf-8"?>
<p:tagLst xmlns:a="http://schemas.openxmlformats.org/drawingml/2006/main" xmlns:r="http://schemas.openxmlformats.org/officeDocument/2006/relationships" xmlns:p="http://schemas.openxmlformats.org/presentationml/2006/main">
  <p:tag name="NUM" val="6"/>
</p:tagLst>
</file>

<file path=ppt/tags/tag117.xml><?xml version="1.0" encoding="utf-8"?>
<p:tagLst xmlns:a="http://schemas.openxmlformats.org/drawingml/2006/main" xmlns:r="http://schemas.openxmlformats.org/officeDocument/2006/relationships" xmlns:p="http://schemas.openxmlformats.org/presentationml/2006/main">
  <p:tag name="NUM" val="1"/>
</p:tagLst>
</file>

<file path=ppt/tags/tag118.xml><?xml version="1.0" encoding="utf-8"?>
<p:tagLst xmlns:a="http://schemas.openxmlformats.org/drawingml/2006/main" xmlns:r="http://schemas.openxmlformats.org/officeDocument/2006/relationships" xmlns:p="http://schemas.openxmlformats.org/presentationml/2006/main">
  <p:tag name="NUM" val="2"/>
</p:tagLst>
</file>

<file path=ppt/tags/tag119.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5"/>
</p:tagLst>
</file>

<file path=ppt/tags/tag122.xml><?xml version="1.0" encoding="utf-8"?>
<p:tagLst xmlns:a="http://schemas.openxmlformats.org/drawingml/2006/main" xmlns:r="http://schemas.openxmlformats.org/officeDocument/2006/relationships" xmlns:p="http://schemas.openxmlformats.org/presentationml/2006/main">
  <p:tag name="NUM" val="1"/>
</p:tagLst>
</file>

<file path=ppt/tags/tag123.xml><?xml version="1.0" encoding="utf-8"?>
<p:tagLst xmlns:a="http://schemas.openxmlformats.org/drawingml/2006/main" xmlns:r="http://schemas.openxmlformats.org/officeDocument/2006/relationships" xmlns:p="http://schemas.openxmlformats.org/presentationml/2006/main">
  <p:tag name="NUM" val="2"/>
</p:tagLst>
</file>

<file path=ppt/tags/tag124.xml><?xml version="1.0" encoding="utf-8"?>
<p:tagLst xmlns:a="http://schemas.openxmlformats.org/drawingml/2006/main" xmlns:r="http://schemas.openxmlformats.org/officeDocument/2006/relationships" xmlns:p="http://schemas.openxmlformats.org/presentationml/2006/main">
  <p:tag name="NUM" val="3"/>
</p:tagLst>
</file>

<file path=ppt/tags/tag125.xml><?xml version="1.0" encoding="utf-8"?>
<p:tagLst xmlns:a="http://schemas.openxmlformats.org/drawingml/2006/main" xmlns:r="http://schemas.openxmlformats.org/officeDocument/2006/relationships" xmlns:p="http://schemas.openxmlformats.org/presentationml/2006/main">
  <p:tag name="NUM" val="4"/>
</p:tagLst>
</file>

<file path=ppt/tags/tag126.xml><?xml version="1.0" encoding="utf-8"?>
<p:tagLst xmlns:a="http://schemas.openxmlformats.org/drawingml/2006/main" xmlns:r="http://schemas.openxmlformats.org/officeDocument/2006/relationships" xmlns:p="http://schemas.openxmlformats.org/presentationml/2006/main">
  <p:tag name="NUM" val="5"/>
</p:tagLst>
</file>

<file path=ppt/tags/tag127.xml><?xml version="1.0" encoding="utf-8"?>
<p:tagLst xmlns:a="http://schemas.openxmlformats.org/drawingml/2006/main" xmlns:r="http://schemas.openxmlformats.org/officeDocument/2006/relationships" xmlns:p="http://schemas.openxmlformats.org/presentationml/2006/main">
  <p:tag name="NUM" val="6"/>
</p:tagLst>
</file>

<file path=ppt/tags/tag128.xml><?xml version="1.0" encoding="utf-8"?>
<p:tagLst xmlns:a="http://schemas.openxmlformats.org/drawingml/2006/main" xmlns:r="http://schemas.openxmlformats.org/officeDocument/2006/relationships" xmlns:p="http://schemas.openxmlformats.org/presentationml/2006/main">
  <p:tag name="NUM" val="7"/>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3"/>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2"/>
</p:tagLst>
</file>

<file path=ppt/tags/tag133.xml><?xml version="1.0" encoding="utf-8"?>
<p:tagLst xmlns:a="http://schemas.openxmlformats.org/drawingml/2006/main" xmlns:r="http://schemas.openxmlformats.org/officeDocument/2006/relationships" xmlns:p="http://schemas.openxmlformats.org/presentationml/2006/main">
  <p:tag name="NUM" val="3"/>
</p:tagLst>
</file>

<file path=ppt/tags/tag134.xml><?xml version="1.0" encoding="utf-8"?>
<p:tagLst xmlns:a="http://schemas.openxmlformats.org/drawingml/2006/main" xmlns:r="http://schemas.openxmlformats.org/officeDocument/2006/relationships" xmlns:p="http://schemas.openxmlformats.org/presentationml/2006/main">
  <p:tag name="NUM" val="4"/>
</p:tagLst>
</file>

<file path=ppt/tags/tag135.xml><?xml version="1.0" encoding="utf-8"?>
<p:tagLst xmlns:a="http://schemas.openxmlformats.org/drawingml/2006/main" xmlns:r="http://schemas.openxmlformats.org/officeDocument/2006/relationships" xmlns:p="http://schemas.openxmlformats.org/presentationml/2006/main">
  <p:tag name="NUM" val="5"/>
</p:tagLst>
</file>

<file path=ppt/tags/tag136.xml><?xml version="1.0" encoding="utf-8"?>
<p:tagLst xmlns:a="http://schemas.openxmlformats.org/drawingml/2006/main" xmlns:r="http://schemas.openxmlformats.org/officeDocument/2006/relationships" xmlns:p="http://schemas.openxmlformats.org/presentationml/2006/main">
  <p:tag name="NUM" val="6"/>
</p:tagLst>
</file>

<file path=ppt/tags/tag137.xml><?xml version="1.0" encoding="utf-8"?>
<p:tagLst xmlns:a="http://schemas.openxmlformats.org/drawingml/2006/main" xmlns:r="http://schemas.openxmlformats.org/officeDocument/2006/relationships" xmlns:p="http://schemas.openxmlformats.org/presentationml/2006/main">
  <p:tag name="NUM" val="1"/>
</p:tagLst>
</file>

<file path=ppt/tags/tag138.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1"/>
</p:tagLst>
</file>

<file path=ppt/tags/tag21.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3"/>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4"/>
</p:tagLst>
</file>

<file path=ppt/tags/tag36.xml><?xml version="1.0" encoding="utf-8"?>
<p:tagLst xmlns:a="http://schemas.openxmlformats.org/drawingml/2006/main" xmlns:r="http://schemas.openxmlformats.org/officeDocument/2006/relationships" xmlns:p="http://schemas.openxmlformats.org/presentationml/2006/main">
  <p:tag name="NUM" val="5"/>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7"/>
</p:tagLst>
</file>

<file path=ppt/tags/tag39.xml><?xml version="1.0" encoding="utf-8"?>
<p:tagLst xmlns:a="http://schemas.openxmlformats.org/drawingml/2006/main" xmlns:r="http://schemas.openxmlformats.org/officeDocument/2006/relationships" xmlns:p="http://schemas.openxmlformats.org/presentationml/2006/main">
  <p:tag name="NUM" val="8"/>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46.xml><?xml version="1.0" encoding="utf-8"?>
<p:tagLst xmlns:a="http://schemas.openxmlformats.org/drawingml/2006/main" xmlns:r="http://schemas.openxmlformats.org/officeDocument/2006/relationships" xmlns:p="http://schemas.openxmlformats.org/presentationml/2006/main">
  <p:tag name="NUM" val="1"/>
</p:tagLst>
</file>

<file path=ppt/tags/tag47.xml><?xml version="1.0" encoding="utf-8"?>
<p:tagLst xmlns:a="http://schemas.openxmlformats.org/drawingml/2006/main" xmlns:r="http://schemas.openxmlformats.org/officeDocument/2006/relationships" xmlns:p="http://schemas.openxmlformats.org/presentationml/2006/main">
  <p:tag name="NUM" val="2"/>
</p:tagLst>
</file>

<file path=ppt/tags/tag48.xml><?xml version="1.0" encoding="utf-8"?>
<p:tagLst xmlns:a="http://schemas.openxmlformats.org/drawingml/2006/main" xmlns:r="http://schemas.openxmlformats.org/officeDocument/2006/relationships" xmlns:p="http://schemas.openxmlformats.org/presentationml/2006/main">
  <p:tag name="NUM" val="3"/>
</p:tagLst>
</file>

<file path=ppt/tags/tag49.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5"/>
</p:tagLst>
</file>

<file path=ppt/tags/tag55.xml><?xml version="1.0" encoding="utf-8"?>
<p:tagLst xmlns:a="http://schemas.openxmlformats.org/drawingml/2006/main" xmlns:r="http://schemas.openxmlformats.org/officeDocument/2006/relationships" xmlns:p="http://schemas.openxmlformats.org/presentationml/2006/main">
  <p:tag name="NUM" val="6"/>
</p:tagLst>
</file>

<file path=ppt/tags/tag56.xml><?xml version="1.0" encoding="utf-8"?>
<p:tagLst xmlns:a="http://schemas.openxmlformats.org/drawingml/2006/main" xmlns:r="http://schemas.openxmlformats.org/officeDocument/2006/relationships" xmlns:p="http://schemas.openxmlformats.org/presentationml/2006/main">
  <p:tag name="NUM" val="7"/>
</p:tagLst>
</file>

<file path=ppt/tags/tag57.xml><?xml version="1.0" encoding="utf-8"?>
<p:tagLst xmlns:a="http://schemas.openxmlformats.org/drawingml/2006/main" xmlns:r="http://schemas.openxmlformats.org/officeDocument/2006/relationships" xmlns:p="http://schemas.openxmlformats.org/presentationml/2006/main">
  <p:tag name="NUM" val="8"/>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4"/>
</p:tagLst>
</file>

<file path=ppt/tags/tag62.xml><?xml version="1.0" encoding="utf-8"?>
<p:tagLst xmlns:a="http://schemas.openxmlformats.org/drawingml/2006/main" xmlns:r="http://schemas.openxmlformats.org/officeDocument/2006/relationships" xmlns:p="http://schemas.openxmlformats.org/presentationml/2006/main">
  <p:tag name="NUM" val="5"/>
</p:tagLst>
</file>

<file path=ppt/tags/tag63.xml><?xml version="1.0" encoding="utf-8"?>
<p:tagLst xmlns:a="http://schemas.openxmlformats.org/drawingml/2006/main" xmlns:r="http://schemas.openxmlformats.org/officeDocument/2006/relationships" xmlns:p="http://schemas.openxmlformats.org/presentationml/2006/main">
  <p:tag name="NUM" val="6"/>
</p:tagLst>
</file>

<file path=ppt/tags/tag64.xml><?xml version="1.0" encoding="utf-8"?>
<p:tagLst xmlns:a="http://schemas.openxmlformats.org/drawingml/2006/main" xmlns:r="http://schemas.openxmlformats.org/officeDocument/2006/relationships" xmlns:p="http://schemas.openxmlformats.org/presentationml/2006/main">
  <p:tag name="NUM" val="7"/>
</p:tagLst>
</file>

<file path=ppt/tags/tag65.xml><?xml version="1.0" encoding="utf-8"?>
<p:tagLst xmlns:a="http://schemas.openxmlformats.org/drawingml/2006/main" xmlns:r="http://schemas.openxmlformats.org/officeDocument/2006/relationships" xmlns:p="http://schemas.openxmlformats.org/presentationml/2006/main">
  <p:tag name="NUM" val="8"/>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3"/>
</p:tagLst>
</file>

<file path=ppt/tags/tag69.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7"/>
</p:tagLst>
</file>

<file path=ppt/tags/tag70.xml><?xml version="1.0" encoding="utf-8"?>
<p:tagLst xmlns:a="http://schemas.openxmlformats.org/drawingml/2006/main" xmlns:r="http://schemas.openxmlformats.org/officeDocument/2006/relationships" xmlns:p="http://schemas.openxmlformats.org/presentationml/2006/main">
  <p:tag name="NUM" val="5"/>
</p:tagLst>
</file>

<file path=ppt/tags/tag71.xml><?xml version="1.0" encoding="utf-8"?>
<p:tagLst xmlns:a="http://schemas.openxmlformats.org/drawingml/2006/main" xmlns:r="http://schemas.openxmlformats.org/officeDocument/2006/relationships" xmlns:p="http://schemas.openxmlformats.org/presentationml/2006/main">
  <p:tag name="NUM" val="6"/>
</p:tagLst>
</file>

<file path=ppt/tags/tag72.xml><?xml version="1.0" encoding="utf-8"?>
<p:tagLst xmlns:a="http://schemas.openxmlformats.org/drawingml/2006/main" xmlns:r="http://schemas.openxmlformats.org/officeDocument/2006/relationships" xmlns:p="http://schemas.openxmlformats.org/presentationml/2006/main">
  <p:tag name="NUM" val="7"/>
</p:tagLst>
</file>

<file path=ppt/tags/tag73.xml><?xml version="1.0" encoding="utf-8"?>
<p:tagLst xmlns:a="http://schemas.openxmlformats.org/drawingml/2006/main" xmlns:r="http://schemas.openxmlformats.org/officeDocument/2006/relationships" xmlns:p="http://schemas.openxmlformats.org/presentationml/2006/main">
  <p:tag name="NUM" val="8"/>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4"/>
</p:tagLst>
</file>

<file path=ppt/tags/tag78.xml><?xml version="1.0" encoding="utf-8"?>
<p:tagLst xmlns:a="http://schemas.openxmlformats.org/drawingml/2006/main" xmlns:r="http://schemas.openxmlformats.org/officeDocument/2006/relationships" xmlns:p="http://schemas.openxmlformats.org/presentationml/2006/main">
  <p:tag name="NUM" val="1"/>
</p:tagLst>
</file>

<file path=ppt/tags/tag79.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8"/>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1"/>
</p:tagLst>
</file>

<file path=ppt/tags/tag86.xml><?xml version="1.0" encoding="utf-8"?>
<p:tagLst xmlns:a="http://schemas.openxmlformats.org/drawingml/2006/main" xmlns:r="http://schemas.openxmlformats.org/officeDocument/2006/relationships" xmlns:p="http://schemas.openxmlformats.org/presentationml/2006/main">
  <p:tag name="NUM" val="2"/>
</p:tagLst>
</file>

<file path=ppt/tags/tag87.xml><?xml version="1.0" encoding="utf-8"?>
<p:tagLst xmlns:a="http://schemas.openxmlformats.org/drawingml/2006/main" xmlns:r="http://schemas.openxmlformats.org/officeDocument/2006/relationships" xmlns:p="http://schemas.openxmlformats.org/presentationml/2006/main">
  <p:tag name="NUM" val="3"/>
</p:tagLst>
</file>

<file path=ppt/tags/tag88.xml><?xml version="1.0" encoding="utf-8"?>
<p:tagLst xmlns:a="http://schemas.openxmlformats.org/drawingml/2006/main" xmlns:r="http://schemas.openxmlformats.org/officeDocument/2006/relationships" xmlns:p="http://schemas.openxmlformats.org/presentationml/2006/main">
  <p:tag name="NUM" val="4"/>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9"/>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7"/>
</p:tagLst>
</file>

<file path=ppt/tags/tag92.xml><?xml version="1.0" encoding="utf-8"?>
<p:tagLst xmlns:a="http://schemas.openxmlformats.org/drawingml/2006/main" xmlns:r="http://schemas.openxmlformats.org/officeDocument/2006/relationships" xmlns:p="http://schemas.openxmlformats.org/presentationml/2006/main">
  <p:tag name="NUM" val="8"/>
</p:tagLst>
</file>

<file path=ppt/tags/tag93.xml><?xml version="1.0" encoding="utf-8"?>
<p:tagLst xmlns:a="http://schemas.openxmlformats.org/drawingml/2006/main" xmlns:r="http://schemas.openxmlformats.org/officeDocument/2006/relationships" xmlns:p="http://schemas.openxmlformats.org/presentationml/2006/main">
  <p:tag name="NUM" val="1"/>
</p:tagLst>
</file>

<file path=ppt/tags/tag94.xml><?xml version="1.0" encoding="utf-8"?>
<p:tagLst xmlns:a="http://schemas.openxmlformats.org/drawingml/2006/main" xmlns:r="http://schemas.openxmlformats.org/officeDocument/2006/relationships" xmlns:p="http://schemas.openxmlformats.org/presentationml/2006/main">
  <p:tag name="NUM" val="2"/>
</p:tagLst>
</file>

<file path=ppt/tags/tag95.xml><?xml version="1.0" encoding="utf-8"?>
<p:tagLst xmlns:a="http://schemas.openxmlformats.org/drawingml/2006/main" xmlns:r="http://schemas.openxmlformats.org/officeDocument/2006/relationships" xmlns:p="http://schemas.openxmlformats.org/presentationml/2006/main">
  <p:tag name="NUM" val="3"/>
</p:tagLst>
</file>

<file path=ppt/tags/tag96.xml><?xml version="1.0" encoding="utf-8"?>
<p:tagLst xmlns:a="http://schemas.openxmlformats.org/drawingml/2006/main" xmlns:r="http://schemas.openxmlformats.org/officeDocument/2006/relationships" xmlns:p="http://schemas.openxmlformats.org/presentationml/2006/main">
  <p:tag name="NUM" val="4"/>
</p:tagLst>
</file>

<file path=ppt/tags/tag97.xml><?xml version="1.0" encoding="utf-8"?>
<p:tagLst xmlns:a="http://schemas.openxmlformats.org/drawingml/2006/main" xmlns:r="http://schemas.openxmlformats.org/officeDocument/2006/relationships" xmlns:p="http://schemas.openxmlformats.org/presentationml/2006/main">
  <p:tag name="NUM" val="5"/>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1049</TotalTime>
  <Words>3007</Words>
  <Application>Microsoft Office PowerPoint</Application>
  <PresentationFormat>Widescreen</PresentationFormat>
  <Paragraphs>472</Paragraphs>
  <Slides>61</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Franklin Gothic Book</vt:lpstr>
      <vt:lpstr>Franklin Gothic Demi Cond</vt:lpstr>
      <vt:lpstr>Franklin Gothic Medium Cond</vt:lpstr>
      <vt:lpstr>Sniglet</vt:lpstr>
      <vt:lpstr>Wingdings</vt:lpstr>
      <vt:lpstr>Office Theme</vt:lpstr>
      <vt:lpstr>PowerPoint Presentation</vt:lpstr>
      <vt:lpstr>PowerPoint Presentation</vt:lpstr>
      <vt:lpstr>Département des Relations de travail et de la Gestion de l’information</vt:lpstr>
      <vt:lpstr>PowerPoint Presentation</vt:lpstr>
      <vt:lpstr>Rôle de la directrice des relations de travail</vt:lpstr>
      <vt:lpstr>Rôle des agent-e-s de relations de travail</vt:lpstr>
      <vt:lpstr>Agent-e-s de relations de travail du SESJ</vt:lpstr>
      <vt:lpstr>Rôle de l’équipe de gestion de l’information</vt:lpstr>
      <vt:lpstr>Gestion de l’information</vt:lpstr>
      <vt:lpstr>Griefs</vt:lpstr>
      <vt:lpstr>Gestion de l’information - Griefs</vt:lpstr>
      <vt:lpstr>Gestion d’information</vt:lpstr>
      <vt:lpstr>Rôle dans le processus des griefs</vt:lpstr>
      <vt:lpstr>Gestion d’information</vt:lpstr>
      <vt:lpstr>Boîte de réceptions des griefs</vt:lpstr>
      <vt:lpstr>Gestion d’information</vt:lpstr>
      <vt:lpstr>Notification d’un grief aux troisième palier</vt:lpstr>
      <vt:lpstr>Gestion d’information</vt:lpstr>
      <vt:lpstr>PowerPoint Presentation</vt:lpstr>
      <vt:lpstr>Gestion d’information</vt:lpstr>
      <vt:lpstr>PowerPoint Presentation</vt:lpstr>
      <vt:lpstr>Gestion d’information</vt:lpstr>
      <vt:lpstr>Dossiers/formulaires complets</vt:lpstr>
      <vt:lpstr>Adhésion</vt:lpstr>
      <vt:lpstr>Gestion d’information - Adhésion</vt:lpstr>
      <vt:lpstr>Gestion d’information</vt:lpstr>
      <vt:lpstr>PowerPoint Presentation</vt:lpstr>
      <vt:lpstr>Gestion d’information</vt:lpstr>
      <vt:lpstr>Mise à jour de l’information sur les membres  (Portail de l’AFPC)</vt:lpstr>
      <vt:lpstr>PowerPoint Presentation</vt:lpstr>
      <vt:lpstr>PowerPoint Presentation</vt:lpstr>
      <vt:lpstr>Gestion d’information</vt:lpstr>
      <vt:lpstr>Mise à jour de l’information sur le membre  (Demande d’adhésion de carte de l’AFPC)</vt:lpstr>
      <vt:lpstr>PowerPoint Presentation</vt:lpstr>
      <vt:lpstr>PowerPoint Presentation</vt:lpstr>
      <vt:lpstr>Gestion d’information</vt:lpstr>
      <vt:lpstr>Mise à jour de l’information sur le membre  (courriels des membres)</vt:lpstr>
      <vt:lpstr>Gestion d’information</vt:lpstr>
      <vt:lpstr>PowerPoint Presentation</vt:lpstr>
      <vt:lpstr>Gestion d’information</vt:lpstr>
      <vt:lpstr>Union Myths (Q&amp;A)</vt:lpstr>
      <vt:lpstr>Merci!</vt:lpstr>
      <vt:lpstr>Département des Finances et de l’Administration</vt:lpstr>
      <vt:lpstr>PowerPoint Presentation</vt:lpstr>
      <vt:lpstr>Niveau du Bureau national</vt:lpstr>
      <vt:lpstr>Niveau de la section locale</vt:lpstr>
      <vt:lpstr>Niveau du membre</vt:lpstr>
      <vt:lpstr>Contactez-nous!</vt:lpstr>
      <vt:lpstr>Département des politiques, projets et relations médiatiques</vt:lpstr>
      <vt:lpstr>PowerPoint Presentation</vt:lpstr>
      <vt:lpstr>Objectifs</vt:lpstr>
      <vt:lpstr>Politique</vt:lpstr>
      <vt:lpstr>Soumission en vue du budget de 2018</vt:lpstr>
      <vt:lpstr>Principaux sujets pour le SESJ</vt:lpstr>
      <vt:lpstr>Programmes</vt:lpstr>
      <vt:lpstr>Inscrivez-vous aux alertes!</vt:lpstr>
      <vt:lpstr>Aimez-nous sur Facebook!</vt:lpstr>
      <vt:lpstr>Vidéos primés</vt:lpstr>
      <vt:lpstr>Messagerie ciblée aux membres</vt:lpstr>
      <vt:lpstr>Médias</vt:lpstr>
      <vt:lpstr>Vous voulez en savoir plus?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Richter</dc:creator>
  <cp:lastModifiedBy>Emma Richter</cp:lastModifiedBy>
  <cp:revision>121</cp:revision>
  <cp:lastPrinted>2018-05-25T17:31:50Z</cp:lastPrinted>
  <dcterms:created xsi:type="dcterms:W3CDTF">2018-04-13T15:39:34Z</dcterms:created>
  <dcterms:modified xsi:type="dcterms:W3CDTF">2018-06-06T17:39:43Z</dcterms:modified>
</cp:coreProperties>
</file>